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74" r:id="rId3"/>
    <p:sldId id="273" r:id="rId4"/>
    <p:sldId id="27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192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98F414-1859-4FDE-8B67-DDFA431AA6D2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B2DC0-8552-4B97-ADC7-6FDECA9D4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9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9C7744D7-25C9-E859-ECD2-DDCD14B6F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52013d8d0_2_0:notes">
            <a:extLst>
              <a:ext uri="{FF2B5EF4-FFF2-40B4-BE49-F238E27FC236}">
                <a16:creationId xmlns:a16="http://schemas.microsoft.com/office/drawing/2014/main" id="{70749B65-0A4B-E367-7AE6-38B1D2F213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52013d8d0_2_0:notes">
            <a:extLst>
              <a:ext uri="{FF2B5EF4-FFF2-40B4-BE49-F238E27FC236}">
                <a16:creationId xmlns:a16="http://schemas.microsoft.com/office/drawing/2014/main" id="{932166B3-F8B8-8C1C-46D8-2546785864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703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EBA9-944D-C57F-C50B-9EBB52DDF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531FDC-9109-463B-0A70-86DD4DF216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1BFC8-DA39-4812-9B7F-359EA6238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9FB5-73D6-44D2-8373-9FF4E71A99D2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45991-95A5-A617-3648-AA1C76366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B71E8-7632-53B7-35A9-18A2D80C9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D298-8FD2-4AAE-B113-A41D8DFE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62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718F2-AF4C-3DC7-4FC9-282341E68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824EAB-CDCD-B12B-F4FB-495397D2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B5626-C1D7-0A54-A756-B311B5F82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9FB5-73D6-44D2-8373-9FF4E71A99D2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FFEF5-88E8-2E48-F9FD-AA441C4E4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C943B-999F-C8E0-CA62-02C85A0A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D298-8FD2-4AAE-B113-A41D8DFE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92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0644D8-9E0C-2223-151C-0BE94C5CEA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5E8C38-8AD9-E7DB-6D88-458846BB5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62399-F328-7EA9-BDB1-6E5CA3101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9FB5-73D6-44D2-8373-9FF4E71A99D2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C3E2E-81A5-E2A3-7641-490B69C80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B8F6A-C5F6-3888-A2FF-126558788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D298-8FD2-4AAE-B113-A41D8DFE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6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40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B3F83-056D-3925-C06B-EC3B4BA65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FF6E6-F5DF-F88A-7B6A-9C1303C95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E16F3-A658-FEE9-781F-058E520C5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9FB5-73D6-44D2-8373-9FF4E71A99D2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AA87D-B299-7926-CE41-BD7836AF0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06701-4ADE-48B8-B90F-91AE8D2F0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D298-8FD2-4AAE-B113-A41D8DFE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70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F9F85-26F2-1B25-43F8-B2051886B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6B182-F500-6DD1-900B-1B6D436D5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04370-8083-4C63-62C2-AC02B71E0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9FB5-73D6-44D2-8373-9FF4E71A99D2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D61CD-8D25-9494-A950-FFD281BD3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3D20B-C22C-3177-DFC9-0EAC8C9C1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D298-8FD2-4AAE-B113-A41D8DFE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4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5D7DD-1233-A577-AFE4-3331B4B34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8E7AD-98FC-05D7-52AE-47EE601EB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B4A52-8560-2587-56EC-42DCD4808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50AD8-F3AE-8A1C-93D5-3618FC657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9FB5-73D6-44D2-8373-9FF4E71A99D2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F4D718-B753-5314-80EC-996EA605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73F7E-F4F3-14D1-DDF9-90A441DF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D298-8FD2-4AAE-B113-A41D8DFE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6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8F032-A92F-AA09-86FA-7E8DB3C51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6B4CB-DA67-C94B-F93F-3B540077A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F5746-55DF-AC62-39D0-8D8128A51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7B80F7-5AEC-5A49-EEA8-46D0A4A6C4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576182-AFDA-1721-4F33-6353D0047E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C7D253-B8D6-5205-5FE2-EDEF90A2F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9FB5-73D6-44D2-8373-9FF4E71A99D2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7BBFB0-C21A-D12D-DBF1-BBEA2B34E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BE9809-1324-0E6E-6703-C16B6CB2E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D298-8FD2-4AAE-B113-A41D8DFE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F245-B81F-9C50-6B93-0CB68831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6B6C89-D29B-1674-0C53-23CEC6886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9FB5-73D6-44D2-8373-9FF4E71A99D2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770612-2FA8-4D21-1D63-81A92B0A8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8363D-4B9C-20A2-2F8A-558C29DD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D298-8FD2-4AAE-B113-A41D8DFE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29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DE93B6-6C70-8AB6-29A2-E9012D62F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9FB5-73D6-44D2-8373-9FF4E71A99D2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3A631F-86AB-E92E-B9CD-B710867D4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D73C0-BB6A-C26F-108E-5D2DD2BA8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D298-8FD2-4AAE-B113-A41D8DFE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12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DDADB-CC98-0B81-34EB-CD8F0683F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952F5-56D6-D3B1-D2C9-2F41487EC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2A21FF-4F96-E655-4299-420DBC9A5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C9457-857D-E5E8-72B5-6C720E31C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9FB5-73D6-44D2-8373-9FF4E71A99D2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EBFFD-E612-09CF-3922-A4FFE4EE0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CC619-E75E-8CC9-3F8D-70BAD1F2F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D298-8FD2-4AAE-B113-A41D8DFE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40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E24EE-D6C5-AA7A-AB77-2EADBB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733B7-C7C0-4610-1531-6D4B28B94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429CCB-CD9C-3965-F358-C5F1272DB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A58BA-546A-E324-62B9-5942035B2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9FB5-73D6-44D2-8373-9FF4E71A99D2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BAC71-9471-E70B-7294-2F76D6126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69266-5410-98A9-C6CE-9D06FD54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D298-8FD2-4AAE-B113-A41D8DFE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82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49B4A0-CCB9-B1EF-C7AC-C70E486E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1F60F-DFA7-2D31-56A7-569BBBBCC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BCD59-B874-C033-C34D-C3184D56E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379FB5-73D6-44D2-8373-9FF4E71A99D2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EFCA7-90CA-78EF-A6D0-E38344BBF8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DE67D-038A-3440-5EFA-60D82518F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33D298-8FD2-4AAE-B113-A41D8DFE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33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video game&#10;&#10;Description automatically generated">
            <a:extLst>
              <a:ext uri="{FF2B5EF4-FFF2-40B4-BE49-F238E27FC236}">
                <a16:creationId xmlns:a16="http://schemas.microsoft.com/office/drawing/2014/main" id="{2F72151C-9047-0576-50FE-2A3597CA16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4" name="Picture 3" descr="A yellow and black logo&#10;&#10;Description automatically generated">
            <a:extLst>
              <a:ext uri="{FF2B5EF4-FFF2-40B4-BE49-F238E27FC236}">
                <a16:creationId xmlns:a16="http://schemas.microsoft.com/office/drawing/2014/main" id="{07756FB5-30BD-ED44-1EC1-4BA47292D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935" y="0"/>
            <a:ext cx="9020878" cy="2875405"/>
          </a:xfrm>
          <a:prstGeom prst="rect">
            <a:avLst/>
          </a:prstGeom>
        </p:spPr>
      </p:pic>
      <p:pic>
        <p:nvPicPr>
          <p:cNvPr id="5" name="Picture 4" descr="A blue and black rectangles&#10;&#10;Description automatically generated">
            <a:extLst>
              <a:ext uri="{FF2B5EF4-FFF2-40B4-BE49-F238E27FC236}">
                <a16:creationId xmlns:a16="http://schemas.microsoft.com/office/drawing/2014/main" id="{CDC42A8D-93BF-B04F-08D7-3DAC5C678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5877724"/>
            <a:ext cx="4869336" cy="78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39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E55BD6-CE42-4A2A-D501-F5A629C58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video game screen with planets and stars&#10;&#10;Description automatically generated">
            <a:extLst>
              <a:ext uri="{FF2B5EF4-FFF2-40B4-BE49-F238E27FC236}">
                <a16:creationId xmlns:a16="http://schemas.microsoft.com/office/drawing/2014/main" id="{EA3C9ED6-E625-E62F-9B46-F553A13247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86AFD5-F485-CD6C-82A5-2CCF90378A98}"/>
              </a:ext>
            </a:extLst>
          </p:cNvPr>
          <p:cNvSpPr txBox="1"/>
          <p:nvPr/>
        </p:nvSpPr>
        <p:spPr>
          <a:xfrm>
            <a:off x="208343" y="115747"/>
            <a:ext cx="4421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csapattagok</a:t>
            </a:r>
            <a:endParaRPr lang="hu-HU" sz="2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Google Shape;61;p14">
            <a:extLst>
              <a:ext uri="{FF2B5EF4-FFF2-40B4-BE49-F238E27FC236}">
                <a16:creationId xmlns:a16="http://schemas.microsoft.com/office/drawing/2014/main" id="{3B6021FD-B516-4980-743C-A438A0EF100B}"/>
              </a:ext>
            </a:extLst>
          </p:cNvPr>
          <p:cNvSpPr txBox="1">
            <a:spLocks/>
          </p:cNvSpPr>
          <p:nvPr/>
        </p:nvSpPr>
        <p:spPr>
          <a:xfrm>
            <a:off x="102060" y="1269243"/>
            <a:ext cx="5827892" cy="5473010"/>
          </a:xfrm>
          <a:prstGeom prst="rect">
            <a:avLst/>
          </a:prstGeom>
        </p:spPr>
        <p:txBody>
          <a:bodyPr spcFirstLastPara="1" vert="horz" wrap="square" lIns="91425" tIns="0" rIns="91425" bIns="0" rtlCol="0" anchor="t" anchorCtr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0" indent="-1524000" algn="l">
              <a:spcBef>
                <a:spcPts val="300"/>
              </a:spcBef>
              <a:tabLst>
                <a:tab pos="1524000" algn="l"/>
              </a:tabLst>
            </a:pPr>
            <a:r>
              <a:rPr lang="hu-HU" b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Borók Máté</a:t>
            </a:r>
            <a:r>
              <a:rPr lang="hu-H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endParaRPr 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524000" indent="-1524000" algn="l">
              <a:spcBef>
                <a:spcPts val="300"/>
              </a:spcBef>
              <a:tabLst>
                <a:tab pos="1524000" algn="l"/>
              </a:tabLst>
            </a:pPr>
            <a:r>
              <a:rPr lang="nn-NO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Map design és ellenfelek programozása</a:t>
            </a:r>
            <a:endParaRPr 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524000" indent="-1524000" algn="l">
              <a:spcBef>
                <a:spcPts val="300"/>
              </a:spcBef>
              <a:tabLst>
                <a:tab pos="1524000" algn="l"/>
              </a:tabLst>
            </a:pPr>
            <a:endParaRPr lang="en-US" b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524000" indent="-1524000" algn="l">
              <a:spcBef>
                <a:spcPts val="300"/>
              </a:spcBef>
              <a:tabLst>
                <a:tab pos="1524000" algn="l"/>
              </a:tabLst>
            </a:pPr>
            <a:r>
              <a:rPr lang="hu-HU" b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Kiss Dániel</a:t>
            </a:r>
            <a:endParaRPr lang="en-US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524000" indent="-1524000" algn="l">
              <a:spcBef>
                <a:spcPts val="300"/>
              </a:spcBef>
              <a:tabLst>
                <a:tab pos="1524000" algn="l"/>
              </a:tabLst>
            </a:pPr>
            <a:r>
              <a:rPr lang="hu-H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Kellékek összerakása, </a:t>
            </a:r>
            <a:r>
              <a:rPr lang="hu-HU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Sound</a:t>
            </a:r>
            <a:r>
              <a:rPr lang="hu-H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design</a:t>
            </a:r>
          </a:p>
          <a:p>
            <a:pPr algn="l">
              <a:spcBef>
                <a:spcPts val="600"/>
              </a:spcBef>
              <a:tabLst>
                <a:tab pos="1524000" algn="l"/>
              </a:tabLst>
            </a:pPr>
            <a:endParaRPr lang="en-US" b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>
              <a:spcBef>
                <a:spcPts val="600"/>
              </a:spcBef>
              <a:tabLst>
                <a:tab pos="1524000" algn="l"/>
              </a:tabLst>
            </a:pPr>
            <a:r>
              <a:rPr lang="hu-HU" b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Kovács Dániel</a:t>
            </a:r>
            <a:endParaRPr lang="en-US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>
              <a:spcBef>
                <a:spcPts val="600"/>
              </a:spcBef>
              <a:tabLst>
                <a:tab pos="1524000" algn="l"/>
              </a:tabLst>
            </a:pPr>
            <a:r>
              <a:rPr lang="hu-H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UI tervezés és annak programozása</a:t>
            </a:r>
          </a:p>
          <a:p>
            <a:pPr marL="1524000" indent="-1524000" algn="l">
              <a:spcBef>
                <a:spcPts val="600"/>
              </a:spcBef>
              <a:tabLst>
                <a:tab pos="1524000" algn="l"/>
              </a:tabLst>
            </a:pPr>
            <a:endParaRPr lang="en-US" b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524000" indent="-1524000" algn="l">
              <a:spcBef>
                <a:spcPts val="600"/>
              </a:spcBef>
              <a:tabLst>
                <a:tab pos="1524000" algn="l"/>
              </a:tabLst>
            </a:pPr>
            <a:r>
              <a:rPr lang="hu-HU" b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Tóth Péter</a:t>
            </a:r>
            <a:endParaRPr lang="en-US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524000" indent="-1524000" algn="l">
              <a:spcBef>
                <a:spcPts val="600"/>
              </a:spcBef>
              <a:tabLst>
                <a:tab pos="1524000" algn="l"/>
              </a:tabLst>
            </a:pPr>
            <a:r>
              <a:rPr lang="hu-H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Modellezés és játékos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u-H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programozása,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u-H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zene</a:t>
            </a:r>
            <a:endParaRPr 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524000" indent="-1524000" algn="l">
              <a:spcBef>
                <a:spcPts val="600"/>
              </a:spcBef>
              <a:tabLst>
                <a:tab pos="1524000" algn="l"/>
              </a:tabLst>
            </a:pPr>
            <a:endParaRPr lang="en-US" b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524000" indent="-1524000" algn="l">
              <a:spcBef>
                <a:spcPts val="600"/>
              </a:spcBef>
              <a:tabLst>
                <a:tab pos="1524000" algn="l"/>
              </a:tabLst>
            </a:pPr>
            <a:r>
              <a:rPr lang="hu-HU" b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Wágner Ábel</a:t>
            </a:r>
            <a:endParaRPr lang="en-US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524000" indent="-1524000" algn="l">
              <a:spcBef>
                <a:spcPts val="600"/>
              </a:spcBef>
              <a:tabLst>
                <a:tab pos="1524000" algn="l"/>
              </a:tabLst>
            </a:pPr>
            <a:r>
              <a:rPr lang="hu-H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Modellezés és animálás</a:t>
            </a:r>
          </a:p>
          <a:p>
            <a:pPr algn="l">
              <a:spcBef>
                <a:spcPts val="600"/>
              </a:spcBef>
              <a:tabLst>
                <a:tab pos="1431925" algn="l"/>
              </a:tabLst>
            </a:pPr>
            <a:endParaRPr lang="hu-HU" sz="1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1B9CB5-FD5D-6498-D937-45B835CCD419}"/>
              </a:ext>
            </a:extLst>
          </p:cNvPr>
          <p:cNvGrpSpPr/>
          <p:nvPr/>
        </p:nvGrpSpPr>
        <p:grpSpPr>
          <a:xfrm>
            <a:off x="5008395" y="230907"/>
            <a:ext cx="2765259" cy="631112"/>
            <a:chOff x="6067041" y="1526627"/>
            <a:chExt cx="2765259" cy="63111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29223C-ACA8-9FB5-5229-0186E9E18C1C}"/>
                </a:ext>
              </a:extLst>
            </p:cNvPr>
            <p:cNvSpPr txBox="1"/>
            <p:nvPr/>
          </p:nvSpPr>
          <p:spPr>
            <a:xfrm>
              <a:off x="6084277" y="1526627"/>
              <a:ext cx="27480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Felkészítő tanárunk:</a:t>
              </a:r>
            </a:p>
            <a:p>
              <a:pPr algn="ctr"/>
              <a:r>
                <a:rPr lang="hu-HU" sz="1600" b="1" dirty="0" err="1">
                  <a:solidFill>
                    <a:srgbClr val="4285F4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Hagymási</a:t>
              </a:r>
              <a:r>
                <a:rPr lang="hu-HU" sz="1600" b="1" dirty="0">
                  <a:solidFill>
                    <a:srgbClr val="4285F4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Gyula Levente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FDF48C-93F3-F30D-787D-C63A4684321D}"/>
                </a:ext>
              </a:extLst>
            </p:cNvPr>
            <p:cNvSpPr/>
            <p:nvPr/>
          </p:nvSpPr>
          <p:spPr>
            <a:xfrm>
              <a:off x="6067041" y="1540196"/>
              <a:ext cx="2765259" cy="61754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A6606F-6322-26CD-FBDB-1C69EF647B14}"/>
              </a:ext>
            </a:extLst>
          </p:cNvPr>
          <p:cNvGrpSpPr/>
          <p:nvPr/>
        </p:nvGrpSpPr>
        <p:grpSpPr>
          <a:xfrm>
            <a:off x="9164901" y="254076"/>
            <a:ext cx="2765259" cy="631112"/>
            <a:chOff x="6067041" y="2985762"/>
            <a:chExt cx="2765259" cy="63111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3651E2-5B06-240C-3BA2-7BAA36678585}"/>
                </a:ext>
              </a:extLst>
            </p:cNvPr>
            <p:cNvSpPr txBox="1"/>
            <p:nvPr/>
          </p:nvSpPr>
          <p:spPr>
            <a:xfrm>
              <a:off x="6084277" y="2985762"/>
              <a:ext cx="27480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Mentorunk:</a:t>
              </a:r>
            </a:p>
            <a:p>
              <a:pPr algn="ctr"/>
              <a:r>
                <a:rPr lang="hu-HU" sz="1600" b="1" dirty="0">
                  <a:solidFill>
                    <a:srgbClr val="4285F4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Murányi Sándor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B0D77B9-18EB-BEC7-1B98-A2479E1247FE}"/>
                </a:ext>
              </a:extLst>
            </p:cNvPr>
            <p:cNvSpPr/>
            <p:nvPr/>
          </p:nvSpPr>
          <p:spPr>
            <a:xfrm>
              <a:off x="6067041" y="2999331"/>
              <a:ext cx="2765259" cy="61754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4" descr="https://www.dszcmechwart.hu/_next/image?url=https%3A%2F%2Fdeb-mechwart.cms.intezmeny.edir.hu%2Fuploads%2Fthumbnail_mehwart_f1dce688ee.png&amp;w=256&amp;q=90">
            <a:extLst>
              <a:ext uri="{FF2B5EF4-FFF2-40B4-BE49-F238E27FC236}">
                <a16:creationId xmlns:a16="http://schemas.microsoft.com/office/drawing/2014/main" id="{44019F6E-884A-2E17-FEF5-C0698B201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820" y="3242560"/>
            <a:ext cx="1140834" cy="114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373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EA2724-F5E6-BA09-77FD-499DD1CB8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unset over water with a green sky&#10;&#10;Description automatically generated with medium confidence">
            <a:extLst>
              <a:ext uri="{FF2B5EF4-FFF2-40B4-BE49-F238E27FC236}">
                <a16:creationId xmlns:a16="http://schemas.microsoft.com/office/drawing/2014/main" id="{7B94EE3B-EB64-17FA-8075-5CDEF830DB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95" y="0"/>
            <a:ext cx="12192000" cy="685522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5C7FAB2-16BB-204F-4745-06163B647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2" y="5787631"/>
            <a:ext cx="1788163" cy="90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5" name="Csoportba foglalás 4">
            <a:extLst>
              <a:ext uri="{FF2B5EF4-FFF2-40B4-BE49-F238E27FC236}">
                <a16:creationId xmlns:a16="http://schemas.microsoft.com/office/drawing/2014/main" id="{CE266A81-651F-A2F0-11BF-96FE3B96CD4B}"/>
              </a:ext>
            </a:extLst>
          </p:cNvPr>
          <p:cNvGrpSpPr/>
          <p:nvPr/>
        </p:nvGrpSpPr>
        <p:grpSpPr>
          <a:xfrm>
            <a:off x="185656" y="390787"/>
            <a:ext cx="2247613" cy="1536192"/>
            <a:chOff x="4270248" y="2130552"/>
            <a:chExt cx="2327832" cy="1536192"/>
          </a:xfrm>
        </p:grpSpPr>
        <p:sp>
          <p:nvSpPr>
            <p:cNvPr id="236" name="Ellipszis 2">
              <a:extLst>
                <a:ext uri="{FF2B5EF4-FFF2-40B4-BE49-F238E27FC236}">
                  <a16:creationId xmlns:a16="http://schemas.microsoft.com/office/drawing/2014/main" id="{D89B7D0D-ADA9-3DF6-DCBB-B8DA3953617A}"/>
                </a:ext>
              </a:extLst>
            </p:cNvPr>
            <p:cNvSpPr/>
            <p:nvPr/>
          </p:nvSpPr>
          <p:spPr>
            <a:xfrm>
              <a:off x="4270248" y="2130552"/>
              <a:ext cx="1572768" cy="153619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400" dirty="0"/>
            </a:p>
          </p:txBody>
        </p:sp>
        <p:sp>
          <p:nvSpPr>
            <p:cNvPr id="237" name="Szövegdoboz 3">
              <a:extLst>
                <a:ext uri="{FF2B5EF4-FFF2-40B4-BE49-F238E27FC236}">
                  <a16:creationId xmlns:a16="http://schemas.microsoft.com/office/drawing/2014/main" id="{BAFBE051-98DB-B8E6-AB60-378E8328F83B}"/>
                </a:ext>
              </a:extLst>
            </p:cNvPr>
            <p:cNvSpPr txBox="1"/>
            <p:nvPr/>
          </p:nvSpPr>
          <p:spPr>
            <a:xfrm>
              <a:off x="4659552" y="2656443"/>
              <a:ext cx="19385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b="1" cap="small" dirty="0">
                  <a:solidFill>
                    <a:schemeClr val="bg1">
                      <a:lumMod val="95000"/>
                    </a:schemeClr>
                  </a:solidFill>
                </a:rPr>
                <a:t>Aelia</a:t>
              </a:r>
            </a:p>
          </p:txBody>
        </p:sp>
      </p:grpSp>
      <p:pic>
        <p:nvPicPr>
          <p:cNvPr id="238" name="Kép 6">
            <a:extLst>
              <a:ext uri="{FF2B5EF4-FFF2-40B4-BE49-F238E27FC236}">
                <a16:creationId xmlns:a16="http://schemas.microsoft.com/office/drawing/2014/main" id="{358E0C86-06CB-15A6-076A-DA65C7F5A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2368">
            <a:off x="1375317" y="416553"/>
            <a:ext cx="2015751" cy="1000252"/>
          </a:xfrm>
          <a:prstGeom prst="rect">
            <a:avLst/>
          </a:prstGeom>
        </p:spPr>
      </p:pic>
      <p:grpSp>
        <p:nvGrpSpPr>
          <p:cNvPr id="239" name="Csoportba foglalás 12">
            <a:extLst>
              <a:ext uri="{FF2B5EF4-FFF2-40B4-BE49-F238E27FC236}">
                <a16:creationId xmlns:a16="http://schemas.microsoft.com/office/drawing/2014/main" id="{4CC38E0F-1335-E465-AF72-116A3F61DB58}"/>
              </a:ext>
            </a:extLst>
          </p:cNvPr>
          <p:cNvGrpSpPr/>
          <p:nvPr/>
        </p:nvGrpSpPr>
        <p:grpSpPr>
          <a:xfrm>
            <a:off x="3031432" y="494430"/>
            <a:ext cx="1478725" cy="1561653"/>
            <a:chOff x="3920994" y="2752089"/>
            <a:chExt cx="1478725" cy="1561653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40" name="Ellipszis 11">
              <a:extLst>
                <a:ext uri="{FF2B5EF4-FFF2-40B4-BE49-F238E27FC236}">
                  <a16:creationId xmlns:a16="http://schemas.microsoft.com/office/drawing/2014/main" id="{BB064B27-E2BE-1663-8BB8-63EB08CD2214}"/>
                </a:ext>
              </a:extLst>
            </p:cNvPr>
            <p:cNvSpPr/>
            <p:nvPr/>
          </p:nvSpPr>
          <p:spPr>
            <a:xfrm>
              <a:off x="3920994" y="2752089"/>
              <a:ext cx="1478725" cy="156165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400" dirty="0"/>
            </a:p>
          </p:txBody>
        </p:sp>
        <p:sp>
          <p:nvSpPr>
            <p:cNvPr id="241" name="Szövegdoboz 7">
              <a:extLst>
                <a:ext uri="{FF2B5EF4-FFF2-40B4-BE49-F238E27FC236}">
                  <a16:creationId xmlns:a16="http://schemas.microsoft.com/office/drawing/2014/main" id="{0D37B6E7-B622-1D6D-21B8-E0EE0CDA834F}"/>
                </a:ext>
              </a:extLst>
            </p:cNvPr>
            <p:cNvSpPr txBox="1"/>
            <p:nvPr/>
          </p:nvSpPr>
          <p:spPr>
            <a:xfrm>
              <a:off x="4222381" y="3348249"/>
              <a:ext cx="934022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hu-HU" sz="1400" dirty="0"/>
                <a:t>CT-423</a:t>
              </a:r>
            </a:p>
          </p:txBody>
        </p:sp>
      </p:grpSp>
      <p:pic>
        <p:nvPicPr>
          <p:cNvPr id="242" name="Kép 16">
            <a:extLst>
              <a:ext uri="{FF2B5EF4-FFF2-40B4-BE49-F238E27FC236}">
                <a16:creationId xmlns:a16="http://schemas.microsoft.com/office/drawing/2014/main" id="{F1780355-1A73-DDBF-DB48-E8EC081F6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583170">
            <a:off x="3447237" y="896540"/>
            <a:ext cx="2619679" cy="2230651"/>
          </a:xfrm>
          <a:prstGeom prst="rect">
            <a:avLst/>
          </a:prstGeom>
        </p:spPr>
      </p:pic>
      <p:sp>
        <p:nvSpPr>
          <p:cNvPr id="244" name="Szövegdoboz 20">
            <a:extLst>
              <a:ext uri="{FF2B5EF4-FFF2-40B4-BE49-F238E27FC236}">
                <a16:creationId xmlns:a16="http://schemas.microsoft.com/office/drawing/2014/main" id="{C139C758-BFBA-FC79-2335-EAA7EAC0B333}"/>
              </a:ext>
            </a:extLst>
          </p:cNvPr>
          <p:cNvSpPr txBox="1"/>
          <p:nvPr/>
        </p:nvSpPr>
        <p:spPr>
          <a:xfrm rot="5400000">
            <a:off x="1125992" y="2500174"/>
            <a:ext cx="78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 </a:t>
            </a:r>
            <a:r>
              <a:rPr lang="hu-HU" b="1" dirty="0">
                <a:solidFill>
                  <a:schemeClr val="bg1"/>
                </a:solidFill>
                <a:sym typeface="Wingdings" panose="05000000000000000000" pitchFamily="2" charset="2"/>
              </a:rPr>
              <a:t> </a:t>
            </a:r>
            <a:endParaRPr lang="hu-HU" sz="1400" dirty="0">
              <a:solidFill>
                <a:schemeClr val="bg1"/>
              </a:solidFill>
            </a:endParaRPr>
          </a:p>
        </p:txBody>
      </p:sp>
      <p:pic>
        <p:nvPicPr>
          <p:cNvPr id="245" name="Kép 18">
            <a:extLst>
              <a:ext uri="{FF2B5EF4-FFF2-40B4-BE49-F238E27FC236}">
                <a16:creationId xmlns:a16="http://schemas.microsoft.com/office/drawing/2014/main" id="{FE8F7021-9560-E9C0-7CF1-D1F5516AC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508" y="1526666"/>
            <a:ext cx="3683528" cy="3385881"/>
          </a:xfrm>
          <a:prstGeom prst="rect">
            <a:avLst/>
          </a:prstGeom>
        </p:spPr>
      </p:pic>
      <p:sp>
        <p:nvSpPr>
          <p:cNvPr id="246" name="Ellipszis 21">
            <a:extLst>
              <a:ext uri="{FF2B5EF4-FFF2-40B4-BE49-F238E27FC236}">
                <a16:creationId xmlns:a16="http://schemas.microsoft.com/office/drawing/2014/main" id="{56CA79CA-F5BF-8593-6FDC-B6356D15218B}"/>
              </a:ext>
            </a:extLst>
          </p:cNvPr>
          <p:cNvSpPr/>
          <p:nvPr/>
        </p:nvSpPr>
        <p:spPr>
          <a:xfrm>
            <a:off x="5172411" y="2094985"/>
            <a:ext cx="1787988" cy="174288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400" dirty="0"/>
          </a:p>
        </p:txBody>
      </p:sp>
      <p:sp>
        <p:nvSpPr>
          <p:cNvPr id="247" name="Szövegdoboz 22">
            <a:extLst>
              <a:ext uri="{FF2B5EF4-FFF2-40B4-BE49-F238E27FC236}">
                <a16:creationId xmlns:a16="http://schemas.microsoft.com/office/drawing/2014/main" id="{D27E2EC1-6818-EE74-C4D0-0B937523F12B}"/>
              </a:ext>
            </a:extLst>
          </p:cNvPr>
          <p:cNvSpPr txBox="1"/>
          <p:nvPr/>
        </p:nvSpPr>
        <p:spPr>
          <a:xfrm>
            <a:off x="5436994" y="2578473"/>
            <a:ext cx="2360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cap="small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”Unknown </a:t>
            </a:r>
          </a:p>
          <a:p>
            <a:r>
              <a:rPr lang="hu-HU" sz="2000" cap="small" dirty="0">
                <a:solidFill>
                  <a:schemeClr val="tx1">
                    <a:lumMod val="95000"/>
                    <a:lumOff val="5000"/>
                  </a:schemeClr>
                </a:solidFill>
              </a:rPr>
              <a:t>Planet”</a:t>
            </a:r>
          </a:p>
        </p:txBody>
      </p:sp>
      <p:pic>
        <p:nvPicPr>
          <p:cNvPr id="248" name="Kép 32">
            <a:extLst>
              <a:ext uri="{FF2B5EF4-FFF2-40B4-BE49-F238E27FC236}">
                <a16:creationId xmlns:a16="http://schemas.microsoft.com/office/drawing/2014/main" id="{97574229-E96A-57FD-8666-AE29EA4DF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550342">
            <a:off x="6897360" y="680240"/>
            <a:ext cx="689769" cy="1670535"/>
          </a:xfrm>
          <a:prstGeom prst="rect">
            <a:avLst/>
          </a:prstGeom>
        </p:spPr>
      </p:pic>
      <p:sp>
        <p:nvSpPr>
          <p:cNvPr id="249" name="Szövegdoboz 33">
            <a:extLst>
              <a:ext uri="{FF2B5EF4-FFF2-40B4-BE49-F238E27FC236}">
                <a16:creationId xmlns:a16="http://schemas.microsoft.com/office/drawing/2014/main" id="{1ED051BB-B9C5-C33D-CE58-6814B88D1BA1}"/>
              </a:ext>
            </a:extLst>
          </p:cNvPr>
          <p:cNvSpPr txBox="1"/>
          <p:nvPr/>
        </p:nvSpPr>
        <p:spPr>
          <a:xfrm rot="20243103">
            <a:off x="3192035" y="2838484"/>
            <a:ext cx="1554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/>
                </a:solidFill>
              </a:rPr>
              <a:t>LEZUHANÁS</a:t>
            </a:r>
          </a:p>
        </p:txBody>
      </p:sp>
      <p:grpSp>
        <p:nvGrpSpPr>
          <p:cNvPr id="250" name="Csoportba foglalás 38">
            <a:extLst>
              <a:ext uri="{FF2B5EF4-FFF2-40B4-BE49-F238E27FC236}">
                <a16:creationId xmlns:a16="http://schemas.microsoft.com/office/drawing/2014/main" id="{06317FA2-0A1C-5216-1D79-6F283E5210BA}"/>
              </a:ext>
            </a:extLst>
          </p:cNvPr>
          <p:cNvGrpSpPr/>
          <p:nvPr/>
        </p:nvGrpSpPr>
        <p:grpSpPr>
          <a:xfrm>
            <a:off x="7960434" y="140092"/>
            <a:ext cx="1975104" cy="1207008"/>
            <a:chOff x="5422948" y="281211"/>
            <a:chExt cx="1975104" cy="1207008"/>
          </a:xfrm>
        </p:grpSpPr>
        <p:sp>
          <p:nvSpPr>
            <p:cNvPr id="251" name="Szövegdoboz 36">
              <a:extLst>
                <a:ext uri="{FF2B5EF4-FFF2-40B4-BE49-F238E27FC236}">
                  <a16:creationId xmlns:a16="http://schemas.microsoft.com/office/drawing/2014/main" id="{6C55AE1D-3E58-BA5A-EF83-146CA4F09039}"/>
                </a:ext>
              </a:extLst>
            </p:cNvPr>
            <p:cNvSpPr txBox="1"/>
            <p:nvPr/>
          </p:nvSpPr>
          <p:spPr>
            <a:xfrm>
              <a:off x="5657223" y="452955"/>
              <a:ext cx="16860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dirty="0">
                  <a:solidFill>
                    <a:schemeClr val="bg1"/>
                  </a:solidFill>
                </a:rPr>
                <a:t>-Űrhajó maradványok felderítése</a:t>
              </a:r>
            </a:p>
          </p:txBody>
        </p:sp>
        <p:sp>
          <p:nvSpPr>
            <p:cNvPr id="252" name="Szabadkézi sokszög: alakzat 37">
              <a:extLst>
                <a:ext uri="{FF2B5EF4-FFF2-40B4-BE49-F238E27FC236}">
                  <a16:creationId xmlns:a16="http://schemas.microsoft.com/office/drawing/2014/main" id="{81594321-D19A-6080-DC45-36071EA084B8}"/>
                </a:ext>
              </a:extLst>
            </p:cNvPr>
            <p:cNvSpPr/>
            <p:nvPr/>
          </p:nvSpPr>
          <p:spPr>
            <a:xfrm>
              <a:off x="5422948" y="281211"/>
              <a:ext cx="1975104" cy="1207008"/>
            </a:xfrm>
            <a:custGeom>
              <a:avLst/>
              <a:gdLst>
                <a:gd name="connsiteX0" fmla="*/ 713232 w 1975104"/>
                <a:gd name="connsiteY0" fmla="*/ 100584 h 1207008"/>
                <a:gd name="connsiteX1" fmla="*/ 685800 w 1975104"/>
                <a:gd name="connsiteY1" fmla="*/ 54864 h 1207008"/>
                <a:gd name="connsiteX2" fmla="*/ 530352 w 1975104"/>
                <a:gd name="connsiteY2" fmla="*/ 0 h 1207008"/>
                <a:gd name="connsiteX3" fmla="*/ 237744 w 1975104"/>
                <a:gd name="connsiteY3" fmla="*/ 36576 h 1207008"/>
                <a:gd name="connsiteX4" fmla="*/ 173736 w 1975104"/>
                <a:gd name="connsiteY4" fmla="*/ 73152 h 1207008"/>
                <a:gd name="connsiteX5" fmla="*/ 128016 w 1975104"/>
                <a:gd name="connsiteY5" fmla="*/ 128016 h 1207008"/>
                <a:gd name="connsiteX6" fmla="*/ 91440 w 1975104"/>
                <a:gd name="connsiteY6" fmla="*/ 164592 h 1207008"/>
                <a:gd name="connsiteX7" fmla="*/ 64008 w 1975104"/>
                <a:gd name="connsiteY7" fmla="*/ 219456 h 1207008"/>
                <a:gd name="connsiteX8" fmla="*/ 18288 w 1975104"/>
                <a:gd name="connsiteY8" fmla="*/ 338328 h 1207008"/>
                <a:gd name="connsiteX9" fmla="*/ 0 w 1975104"/>
                <a:gd name="connsiteY9" fmla="*/ 402336 h 1207008"/>
                <a:gd name="connsiteX10" fmla="*/ 9144 w 1975104"/>
                <a:gd name="connsiteY10" fmla="*/ 512064 h 1207008"/>
                <a:gd name="connsiteX11" fmla="*/ 45720 w 1975104"/>
                <a:gd name="connsiteY11" fmla="*/ 585216 h 1207008"/>
                <a:gd name="connsiteX12" fmla="*/ 54864 w 1975104"/>
                <a:gd name="connsiteY12" fmla="*/ 640080 h 1207008"/>
                <a:gd name="connsiteX13" fmla="*/ 64008 w 1975104"/>
                <a:gd name="connsiteY13" fmla="*/ 896112 h 1207008"/>
                <a:gd name="connsiteX14" fmla="*/ 91440 w 1975104"/>
                <a:gd name="connsiteY14" fmla="*/ 932688 h 1207008"/>
                <a:gd name="connsiteX15" fmla="*/ 109728 w 1975104"/>
                <a:gd name="connsiteY15" fmla="*/ 969264 h 1207008"/>
                <a:gd name="connsiteX16" fmla="*/ 173736 w 1975104"/>
                <a:gd name="connsiteY16" fmla="*/ 1033272 h 1207008"/>
                <a:gd name="connsiteX17" fmla="*/ 283464 w 1975104"/>
                <a:gd name="connsiteY17" fmla="*/ 1097280 h 1207008"/>
                <a:gd name="connsiteX18" fmla="*/ 310896 w 1975104"/>
                <a:gd name="connsiteY18" fmla="*/ 1115568 h 1207008"/>
                <a:gd name="connsiteX19" fmla="*/ 429768 w 1975104"/>
                <a:gd name="connsiteY19" fmla="*/ 1170432 h 1207008"/>
                <a:gd name="connsiteX20" fmla="*/ 512064 w 1975104"/>
                <a:gd name="connsiteY20" fmla="*/ 1197864 h 1207008"/>
                <a:gd name="connsiteX21" fmla="*/ 612648 w 1975104"/>
                <a:gd name="connsiteY21" fmla="*/ 1207008 h 1207008"/>
                <a:gd name="connsiteX22" fmla="*/ 886968 w 1975104"/>
                <a:gd name="connsiteY22" fmla="*/ 1197864 h 1207008"/>
                <a:gd name="connsiteX23" fmla="*/ 1051560 w 1975104"/>
                <a:gd name="connsiteY23" fmla="*/ 1152144 h 1207008"/>
                <a:gd name="connsiteX24" fmla="*/ 1133856 w 1975104"/>
                <a:gd name="connsiteY24" fmla="*/ 1143000 h 1207008"/>
                <a:gd name="connsiteX25" fmla="*/ 1325880 w 1975104"/>
                <a:gd name="connsiteY25" fmla="*/ 1152144 h 1207008"/>
                <a:gd name="connsiteX26" fmla="*/ 1380744 w 1975104"/>
                <a:gd name="connsiteY26" fmla="*/ 1161288 h 1207008"/>
                <a:gd name="connsiteX27" fmla="*/ 1508760 w 1975104"/>
                <a:gd name="connsiteY27" fmla="*/ 1152144 h 1207008"/>
                <a:gd name="connsiteX28" fmla="*/ 1536192 w 1975104"/>
                <a:gd name="connsiteY28" fmla="*/ 1124712 h 1207008"/>
                <a:gd name="connsiteX29" fmla="*/ 1645920 w 1975104"/>
                <a:gd name="connsiteY29" fmla="*/ 1088136 h 1207008"/>
                <a:gd name="connsiteX30" fmla="*/ 1682496 w 1975104"/>
                <a:gd name="connsiteY30" fmla="*/ 1060704 h 1207008"/>
                <a:gd name="connsiteX31" fmla="*/ 1719072 w 1975104"/>
                <a:gd name="connsiteY31" fmla="*/ 978408 h 1207008"/>
                <a:gd name="connsiteX32" fmla="*/ 1828800 w 1975104"/>
                <a:gd name="connsiteY32" fmla="*/ 877824 h 1207008"/>
                <a:gd name="connsiteX33" fmla="*/ 1874520 w 1975104"/>
                <a:gd name="connsiteY33" fmla="*/ 859536 h 1207008"/>
                <a:gd name="connsiteX34" fmla="*/ 1920240 w 1975104"/>
                <a:gd name="connsiteY34" fmla="*/ 795528 h 1207008"/>
                <a:gd name="connsiteX35" fmla="*/ 1975104 w 1975104"/>
                <a:gd name="connsiteY35" fmla="*/ 594360 h 1207008"/>
                <a:gd name="connsiteX36" fmla="*/ 1837944 w 1975104"/>
                <a:gd name="connsiteY36" fmla="*/ 448056 h 1207008"/>
                <a:gd name="connsiteX37" fmla="*/ 1737360 w 1975104"/>
                <a:gd name="connsiteY37" fmla="*/ 374904 h 1207008"/>
                <a:gd name="connsiteX38" fmla="*/ 1682496 w 1975104"/>
                <a:gd name="connsiteY38" fmla="*/ 292608 h 1207008"/>
                <a:gd name="connsiteX39" fmla="*/ 1655064 w 1975104"/>
                <a:gd name="connsiteY39" fmla="*/ 210312 h 1207008"/>
                <a:gd name="connsiteX40" fmla="*/ 1463040 w 1975104"/>
                <a:gd name="connsiteY40" fmla="*/ 155448 h 1207008"/>
                <a:gd name="connsiteX41" fmla="*/ 1435608 w 1975104"/>
                <a:gd name="connsiteY41" fmla="*/ 137160 h 1207008"/>
                <a:gd name="connsiteX42" fmla="*/ 1408176 w 1975104"/>
                <a:gd name="connsiteY42" fmla="*/ 109728 h 1207008"/>
                <a:gd name="connsiteX43" fmla="*/ 1325880 w 1975104"/>
                <a:gd name="connsiteY43" fmla="*/ 91440 h 1207008"/>
                <a:gd name="connsiteX44" fmla="*/ 1188720 w 1975104"/>
                <a:gd name="connsiteY44" fmla="*/ 128016 h 1207008"/>
                <a:gd name="connsiteX45" fmla="*/ 1161288 w 1975104"/>
                <a:gd name="connsiteY45" fmla="*/ 146304 h 1207008"/>
                <a:gd name="connsiteX46" fmla="*/ 1069848 w 1975104"/>
                <a:gd name="connsiteY46" fmla="*/ 155448 h 1207008"/>
                <a:gd name="connsiteX47" fmla="*/ 896112 w 1975104"/>
                <a:gd name="connsiteY47" fmla="*/ 146304 h 1207008"/>
                <a:gd name="connsiteX48" fmla="*/ 832104 w 1975104"/>
                <a:gd name="connsiteY48" fmla="*/ 128016 h 1207008"/>
                <a:gd name="connsiteX49" fmla="*/ 804672 w 1975104"/>
                <a:gd name="connsiteY49" fmla="*/ 73152 h 1207008"/>
                <a:gd name="connsiteX50" fmla="*/ 758952 w 1975104"/>
                <a:gd name="connsiteY50" fmla="*/ 64008 h 1207008"/>
                <a:gd name="connsiteX51" fmla="*/ 713232 w 1975104"/>
                <a:gd name="connsiteY51" fmla="*/ 100584 h 120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75104" h="1207008">
                  <a:moveTo>
                    <a:pt x="713232" y="100584"/>
                  </a:moveTo>
                  <a:cubicBezTo>
                    <a:pt x="701040" y="99060"/>
                    <a:pt x="698951" y="66819"/>
                    <a:pt x="685800" y="54864"/>
                  </a:cubicBezTo>
                  <a:cubicBezTo>
                    <a:pt x="623618" y="-1665"/>
                    <a:pt x="608231" y="8653"/>
                    <a:pt x="530352" y="0"/>
                  </a:cubicBezTo>
                  <a:cubicBezTo>
                    <a:pt x="485564" y="3732"/>
                    <a:pt x="313726" y="6183"/>
                    <a:pt x="237744" y="36576"/>
                  </a:cubicBezTo>
                  <a:cubicBezTo>
                    <a:pt x="214928" y="45702"/>
                    <a:pt x="195072" y="60960"/>
                    <a:pt x="173736" y="73152"/>
                  </a:cubicBezTo>
                  <a:cubicBezTo>
                    <a:pt x="158496" y="91440"/>
                    <a:pt x="143941" y="110321"/>
                    <a:pt x="128016" y="128016"/>
                  </a:cubicBezTo>
                  <a:cubicBezTo>
                    <a:pt x="116482" y="140832"/>
                    <a:pt x="101328" y="150467"/>
                    <a:pt x="91440" y="164592"/>
                  </a:cubicBezTo>
                  <a:cubicBezTo>
                    <a:pt x="79715" y="181343"/>
                    <a:pt x="72576" y="200891"/>
                    <a:pt x="64008" y="219456"/>
                  </a:cubicBezTo>
                  <a:cubicBezTo>
                    <a:pt x="42803" y="265399"/>
                    <a:pt x="32439" y="291159"/>
                    <a:pt x="18288" y="338328"/>
                  </a:cubicBezTo>
                  <a:cubicBezTo>
                    <a:pt x="-16157" y="453145"/>
                    <a:pt x="30730" y="310145"/>
                    <a:pt x="0" y="402336"/>
                  </a:cubicBezTo>
                  <a:cubicBezTo>
                    <a:pt x="3048" y="438912"/>
                    <a:pt x="242" y="476457"/>
                    <a:pt x="9144" y="512064"/>
                  </a:cubicBezTo>
                  <a:cubicBezTo>
                    <a:pt x="15756" y="538512"/>
                    <a:pt x="45720" y="585216"/>
                    <a:pt x="45720" y="585216"/>
                  </a:cubicBezTo>
                  <a:cubicBezTo>
                    <a:pt x="48768" y="603504"/>
                    <a:pt x="53775" y="621572"/>
                    <a:pt x="54864" y="640080"/>
                  </a:cubicBezTo>
                  <a:cubicBezTo>
                    <a:pt x="59879" y="725331"/>
                    <a:pt x="53416" y="811373"/>
                    <a:pt x="64008" y="896112"/>
                  </a:cubicBezTo>
                  <a:cubicBezTo>
                    <a:pt x="65898" y="911234"/>
                    <a:pt x="83363" y="919765"/>
                    <a:pt x="91440" y="932688"/>
                  </a:cubicBezTo>
                  <a:cubicBezTo>
                    <a:pt x="98664" y="944247"/>
                    <a:pt x="102504" y="957705"/>
                    <a:pt x="109728" y="969264"/>
                  </a:cubicBezTo>
                  <a:cubicBezTo>
                    <a:pt x="131499" y="1004098"/>
                    <a:pt x="139773" y="1010630"/>
                    <a:pt x="173736" y="1033272"/>
                  </a:cubicBezTo>
                  <a:cubicBezTo>
                    <a:pt x="319945" y="1130744"/>
                    <a:pt x="192016" y="1045024"/>
                    <a:pt x="283464" y="1097280"/>
                  </a:cubicBezTo>
                  <a:cubicBezTo>
                    <a:pt x="293006" y="1102732"/>
                    <a:pt x="301248" y="1110306"/>
                    <a:pt x="310896" y="1115568"/>
                  </a:cubicBezTo>
                  <a:cubicBezTo>
                    <a:pt x="350678" y="1137267"/>
                    <a:pt x="387666" y="1155396"/>
                    <a:pt x="429768" y="1170432"/>
                  </a:cubicBezTo>
                  <a:cubicBezTo>
                    <a:pt x="456999" y="1180157"/>
                    <a:pt x="483710" y="1192193"/>
                    <a:pt x="512064" y="1197864"/>
                  </a:cubicBezTo>
                  <a:cubicBezTo>
                    <a:pt x="545076" y="1204466"/>
                    <a:pt x="579120" y="1203960"/>
                    <a:pt x="612648" y="1207008"/>
                  </a:cubicBezTo>
                  <a:cubicBezTo>
                    <a:pt x="704088" y="1203960"/>
                    <a:pt x="795747" y="1204881"/>
                    <a:pt x="886968" y="1197864"/>
                  </a:cubicBezTo>
                  <a:cubicBezTo>
                    <a:pt x="967939" y="1191635"/>
                    <a:pt x="973014" y="1169599"/>
                    <a:pt x="1051560" y="1152144"/>
                  </a:cubicBezTo>
                  <a:cubicBezTo>
                    <a:pt x="1078504" y="1146157"/>
                    <a:pt x="1106424" y="1146048"/>
                    <a:pt x="1133856" y="1143000"/>
                  </a:cubicBezTo>
                  <a:cubicBezTo>
                    <a:pt x="1197864" y="1146048"/>
                    <a:pt x="1261975" y="1147410"/>
                    <a:pt x="1325880" y="1152144"/>
                  </a:cubicBezTo>
                  <a:cubicBezTo>
                    <a:pt x="1344370" y="1153514"/>
                    <a:pt x="1362204" y="1161288"/>
                    <a:pt x="1380744" y="1161288"/>
                  </a:cubicBezTo>
                  <a:cubicBezTo>
                    <a:pt x="1423525" y="1161288"/>
                    <a:pt x="1466088" y="1155192"/>
                    <a:pt x="1508760" y="1152144"/>
                  </a:cubicBezTo>
                  <a:cubicBezTo>
                    <a:pt x="1517904" y="1143000"/>
                    <a:pt x="1525226" y="1131566"/>
                    <a:pt x="1536192" y="1124712"/>
                  </a:cubicBezTo>
                  <a:cubicBezTo>
                    <a:pt x="1558532" y="1110749"/>
                    <a:pt x="1625589" y="1093945"/>
                    <a:pt x="1645920" y="1088136"/>
                  </a:cubicBezTo>
                  <a:cubicBezTo>
                    <a:pt x="1658112" y="1078992"/>
                    <a:pt x="1674042" y="1073384"/>
                    <a:pt x="1682496" y="1060704"/>
                  </a:cubicBezTo>
                  <a:cubicBezTo>
                    <a:pt x="1737367" y="978397"/>
                    <a:pt x="1671217" y="1031581"/>
                    <a:pt x="1719072" y="978408"/>
                  </a:cubicBezTo>
                  <a:cubicBezTo>
                    <a:pt x="1738052" y="957319"/>
                    <a:pt x="1797569" y="896562"/>
                    <a:pt x="1828800" y="877824"/>
                  </a:cubicBezTo>
                  <a:cubicBezTo>
                    <a:pt x="1842875" y="869379"/>
                    <a:pt x="1859280" y="865632"/>
                    <a:pt x="1874520" y="859536"/>
                  </a:cubicBezTo>
                  <a:cubicBezTo>
                    <a:pt x="1875170" y="858669"/>
                    <a:pt x="1917566" y="803550"/>
                    <a:pt x="1920240" y="795528"/>
                  </a:cubicBezTo>
                  <a:cubicBezTo>
                    <a:pt x="1939873" y="736628"/>
                    <a:pt x="1958649" y="660178"/>
                    <a:pt x="1975104" y="594360"/>
                  </a:cubicBezTo>
                  <a:cubicBezTo>
                    <a:pt x="1914169" y="457257"/>
                    <a:pt x="1974734" y="552660"/>
                    <a:pt x="1837944" y="448056"/>
                  </a:cubicBezTo>
                  <a:cubicBezTo>
                    <a:pt x="1728589" y="364432"/>
                    <a:pt x="1834310" y="413684"/>
                    <a:pt x="1737360" y="374904"/>
                  </a:cubicBezTo>
                  <a:cubicBezTo>
                    <a:pt x="1702472" y="340016"/>
                    <a:pt x="1704639" y="347967"/>
                    <a:pt x="1682496" y="292608"/>
                  </a:cubicBezTo>
                  <a:cubicBezTo>
                    <a:pt x="1671757" y="265760"/>
                    <a:pt x="1676253" y="229988"/>
                    <a:pt x="1655064" y="210312"/>
                  </a:cubicBezTo>
                  <a:cubicBezTo>
                    <a:pt x="1625912" y="183242"/>
                    <a:pt x="1501774" y="163195"/>
                    <a:pt x="1463040" y="155448"/>
                  </a:cubicBezTo>
                  <a:cubicBezTo>
                    <a:pt x="1453896" y="149352"/>
                    <a:pt x="1444051" y="144195"/>
                    <a:pt x="1435608" y="137160"/>
                  </a:cubicBezTo>
                  <a:cubicBezTo>
                    <a:pt x="1425674" y="128881"/>
                    <a:pt x="1419404" y="116144"/>
                    <a:pt x="1408176" y="109728"/>
                  </a:cubicBezTo>
                  <a:cubicBezTo>
                    <a:pt x="1401223" y="105755"/>
                    <a:pt x="1328642" y="91992"/>
                    <a:pt x="1325880" y="91440"/>
                  </a:cubicBezTo>
                  <a:cubicBezTo>
                    <a:pt x="1280160" y="103632"/>
                    <a:pt x="1233609" y="113053"/>
                    <a:pt x="1188720" y="128016"/>
                  </a:cubicBezTo>
                  <a:cubicBezTo>
                    <a:pt x="1178294" y="131491"/>
                    <a:pt x="1171996" y="143833"/>
                    <a:pt x="1161288" y="146304"/>
                  </a:cubicBezTo>
                  <a:cubicBezTo>
                    <a:pt x="1131440" y="153192"/>
                    <a:pt x="1100328" y="152400"/>
                    <a:pt x="1069848" y="155448"/>
                  </a:cubicBezTo>
                  <a:cubicBezTo>
                    <a:pt x="1011936" y="152400"/>
                    <a:pt x="953722" y="152951"/>
                    <a:pt x="896112" y="146304"/>
                  </a:cubicBezTo>
                  <a:cubicBezTo>
                    <a:pt x="874068" y="143761"/>
                    <a:pt x="849431" y="141878"/>
                    <a:pt x="832104" y="128016"/>
                  </a:cubicBezTo>
                  <a:cubicBezTo>
                    <a:pt x="816138" y="115243"/>
                    <a:pt x="820060" y="86616"/>
                    <a:pt x="804672" y="73152"/>
                  </a:cubicBezTo>
                  <a:cubicBezTo>
                    <a:pt x="792976" y="62918"/>
                    <a:pt x="774030" y="67777"/>
                    <a:pt x="758952" y="64008"/>
                  </a:cubicBezTo>
                  <a:cubicBezTo>
                    <a:pt x="710810" y="51972"/>
                    <a:pt x="725424" y="102108"/>
                    <a:pt x="713232" y="10058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4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endParaRPr>
            </a:p>
          </p:txBody>
        </p:sp>
      </p:grpSp>
      <p:grpSp>
        <p:nvGrpSpPr>
          <p:cNvPr id="253" name="Csoportba foglalás 41">
            <a:extLst>
              <a:ext uri="{FF2B5EF4-FFF2-40B4-BE49-F238E27FC236}">
                <a16:creationId xmlns:a16="http://schemas.microsoft.com/office/drawing/2014/main" id="{46B66AB1-CCBC-706B-62F3-E9E71C89303E}"/>
              </a:ext>
            </a:extLst>
          </p:cNvPr>
          <p:cNvGrpSpPr/>
          <p:nvPr/>
        </p:nvGrpSpPr>
        <p:grpSpPr>
          <a:xfrm>
            <a:off x="8628053" y="1307077"/>
            <a:ext cx="1966871" cy="1402885"/>
            <a:chOff x="7177154" y="3123395"/>
            <a:chExt cx="1966870" cy="1402885"/>
          </a:xfrm>
        </p:grpSpPr>
        <p:sp>
          <p:nvSpPr>
            <p:cNvPr id="254" name="Szövegdoboz 39">
              <a:extLst>
                <a:ext uri="{FF2B5EF4-FFF2-40B4-BE49-F238E27FC236}">
                  <a16:creationId xmlns:a16="http://schemas.microsoft.com/office/drawing/2014/main" id="{6B6A5C70-C018-CEE9-3A2E-F61B9043315B}"/>
                </a:ext>
              </a:extLst>
            </p:cNvPr>
            <p:cNvSpPr txBox="1"/>
            <p:nvPr/>
          </p:nvSpPr>
          <p:spPr>
            <a:xfrm>
              <a:off x="7497389" y="3429000"/>
              <a:ext cx="14820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dirty="0">
                  <a:solidFill>
                    <a:schemeClr val="bg1"/>
                  </a:solidFill>
                </a:rPr>
                <a:t>-Ellenséges cégre bukkanás</a:t>
              </a:r>
            </a:p>
          </p:txBody>
        </p:sp>
        <p:sp>
          <p:nvSpPr>
            <p:cNvPr id="255" name="Szabadkézi sokszög: alakzat 40">
              <a:extLst>
                <a:ext uri="{FF2B5EF4-FFF2-40B4-BE49-F238E27FC236}">
                  <a16:creationId xmlns:a16="http://schemas.microsoft.com/office/drawing/2014/main" id="{17F3E573-8483-B2B4-D5D7-55050C486568}"/>
                </a:ext>
              </a:extLst>
            </p:cNvPr>
            <p:cNvSpPr/>
            <p:nvPr/>
          </p:nvSpPr>
          <p:spPr>
            <a:xfrm>
              <a:off x="7177154" y="3123395"/>
              <a:ext cx="1966870" cy="1402885"/>
            </a:xfrm>
            <a:custGeom>
              <a:avLst/>
              <a:gdLst>
                <a:gd name="connsiteX0" fmla="*/ 723262 w 1966870"/>
                <a:gd name="connsiteY0" fmla="*/ 186733 h 1402885"/>
                <a:gd name="connsiteX1" fmla="*/ 677542 w 1966870"/>
                <a:gd name="connsiteY1" fmla="*/ 150157 h 1402885"/>
                <a:gd name="connsiteX2" fmla="*/ 622678 w 1966870"/>
                <a:gd name="connsiteY2" fmla="*/ 95293 h 1402885"/>
                <a:gd name="connsiteX3" fmla="*/ 549526 w 1966870"/>
                <a:gd name="connsiteY3" fmla="*/ 86149 h 1402885"/>
                <a:gd name="connsiteX4" fmla="*/ 394078 w 1966870"/>
                <a:gd name="connsiteY4" fmla="*/ 141013 h 1402885"/>
                <a:gd name="connsiteX5" fmla="*/ 366646 w 1966870"/>
                <a:gd name="connsiteY5" fmla="*/ 195877 h 1402885"/>
                <a:gd name="connsiteX6" fmla="*/ 339214 w 1966870"/>
                <a:gd name="connsiteY6" fmla="*/ 333037 h 1402885"/>
                <a:gd name="connsiteX7" fmla="*/ 302638 w 1966870"/>
                <a:gd name="connsiteY7" fmla="*/ 351325 h 1402885"/>
                <a:gd name="connsiteX8" fmla="*/ 174622 w 1966870"/>
                <a:gd name="connsiteY8" fmla="*/ 424477 h 1402885"/>
                <a:gd name="connsiteX9" fmla="*/ 138046 w 1966870"/>
                <a:gd name="connsiteY9" fmla="*/ 442765 h 1402885"/>
                <a:gd name="connsiteX10" fmla="*/ 101470 w 1966870"/>
                <a:gd name="connsiteY10" fmla="*/ 470197 h 1402885"/>
                <a:gd name="connsiteX11" fmla="*/ 55750 w 1966870"/>
                <a:gd name="connsiteY11" fmla="*/ 543349 h 1402885"/>
                <a:gd name="connsiteX12" fmla="*/ 28318 w 1966870"/>
                <a:gd name="connsiteY12" fmla="*/ 589069 h 1402885"/>
                <a:gd name="connsiteX13" fmla="*/ 10030 w 1966870"/>
                <a:gd name="connsiteY13" fmla="*/ 653077 h 1402885"/>
                <a:gd name="connsiteX14" fmla="*/ 19174 w 1966870"/>
                <a:gd name="connsiteY14" fmla="*/ 1018837 h 1402885"/>
                <a:gd name="connsiteX15" fmla="*/ 37462 w 1966870"/>
                <a:gd name="connsiteY15" fmla="*/ 1073701 h 1402885"/>
                <a:gd name="connsiteX16" fmla="*/ 83182 w 1966870"/>
                <a:gd name="connsiteY16" fmla="*/ 1101133 h 1402885"/>
                <a:gd name="connsiteX17" fmla="*/ 174622 w 1966870"/>
                <a:gd name="connsiteY17" fmla="*/ 1201717 h 1402885"/>
                <a:gd name="connsiteX18" fmla="*/ 220342 w 1966870"/>
                <a:gd name="connsiteY18" fmla="*/ 1329733 h 1402885"/>
                <a:gd name="connsiteX19" fmla="*/ 412366 w 1966870"/>
                <a:gd name="connsiteY19" fmla="*/ 1357165 h 1402885"/>
                <a:gd name="connsiteX20" fmla="*/ 512950 w 1966870"/>
                <a:gd name="connsiteY20" fmla="*/ 1393741 h 1402885"/>
                <a:gd name="connsiteX21" fmla="*/ 595246 w 1966870"/>
                <a:gd name="connsiteY21" fmla="*/ 1402885 h 1402885"/>
                <a:gd name="connsiteX22" fmla="*/ 860422 w 1966870"/>
                <a:gd name="connsiteY22" fmla="*/ 1393741 h 1402885"/>
                <a:gd name="connsiteX23" fmla="*/ 961006 w 1966870"/>
                <a:gd name="connsiteY23" fmla="*/ 1384597 h 1402885"/>
                <a:gd name="connsiteX24" fmla="*/ 1116454 w 1966870"/>
                <a:gd name="connsiteY24" fmla="*/ 1375453 h 1402885"/>
                <a:gd name="connsiteX25" fmla="*/ 1207894 w 1966870"/>
                <a:gd name="connsiteY25" fmla="*/ 1348021 h 1402885"/>
                <a:gd name="connsiteX26" fmla="*/ 1281046 w 1966870"/>
                <a:gd name="connsiteY26" fmla="*/ 1311445 h 1402885"/>
                <a:gd name="connsiteX27" fmla="*/ 1372486 w 1966870"/>
                <a:gd name="connsiteY27" fmla="*/ 1293157 h 1402885"/>
                <a:gd name="connsiteX28" fmla="*/ 1473070 w 1966870"/>
                <a:gd name="connsiteY28" fmla="*/ 1238293 h 1402885"/>
                <a:gd name="connsiteX29" fmla="*/ 1527934 w 1966870"/>
                <a:gd name="connsiteY29" fmla="*/ 1229149 h 1402885"/>
                <a:gd name="connsiteX30" fmla="*/ 1756534 w 1966870"/>
                <a:gd name="connsiteY30" fmla="*/ 1183429 h 1402885"/>
                <a:gd name="connsiteX31" fmla="*/ 1811398 w 1966870"/>
                <a:gd name="connsiteY31" fmla="*/ 1137709 h 1402885"/>
                <a:gd name="connsiteX32" fmla="*/ 1875406 w 1966870"/>
                <a:gd name="connsiteY32" fmla="*/ 1037125 h 1402885"/>
                <a:gd name="connsiteX33" fmla="*/ 1939414 w 1966870"/>
                <a:gd name="connsiteY33" fmla="*/ 954829 h 1402885"/>
                <a:gd name="connsiteX34" fmla="*/ 1966846 w 1966870"/>
                <a:gd name="connsiteY34" fmla="*/ 872533 h 1402885"/>
                <a:gd name="connsiteX35" fmla="*/ 1930270 w 1966870"/>
                <a:gd name="connsiteY35" fmla="*/ 625645 h 1402885"/>
                <a:gd name="connsiteX36" fmla="*/ 1847974 w 1966870"/>
                <a:gd name="connsiteY36" fmla="*/ 451909 h 1402885"/>
                <a:gd name="connsiteX37" fmla="*/ 1783966 w 1966870"/>
                <a:gd name="connsiteY37" fmla="*/ 369613 h 1402885"/>
                <a:gd name="connsiteX38" fmla="*/ 1756534 w 1966870"/>
                <a:gd name="connsiteY38" fmla="*/ 195877 h 1402885"/>
                <a:gd name="connsiteX39" fmla="*/ 1683382 w 1966870"/>
                <a:gd name="connsiteY39" fmla="*/ 141013 h 1402885"/>
                <a:gd name="connsiteX40" fmla="*/ 1655950 w 1966870"/>
                <a:gd name="connsiteY40" fmla="*/ 95293 h 1402885"/>
                <a:gd name="connsiteX41" fmla="*/ 1463926 w 1966870"/>
                <a:gd name="connsiteY41" fmla="*/ 67861 h 1402885"/>
                <a:gd name="connsiteX42" fmla="*/ 1335910 w 1966870"/>
                <a:gd name="connsiteY42" fmla="*/ 168445 h 1402885"/>
                <a:gd name="connsiteX43" fmla="*/ 1189606 w 1966870"/>
                <a:gd name="connsiteY43" fmla="*/ 205021 h 1402885"/>
                <a:gd name="connsiteX44" fmla="*/ 1098166 w 1966870"/>
                <a:gd name="connsiteY44" fmla="*/ 223309 h 1402885"/>
                <a:gd name="connsiteX45" fmla="*/ 1052446 w 1966870"/>
                <a:gd name="connsiteY45" fmla="*/ 232453 h 1402885"/>
                <a:gd name="connsiteX46" fmla="*/ 823846 w 1966870"/>
                <a:gd name="connsiteY46" fmla="*/ 195877 h 1402885"/>
                <a:gd name="connsiteX47" fmla="*/ 778126 w 1966870"/>
                <a:gd name="connsiteY47" fmla="*/ 177589 h 1402885"/>
                <a:gd name="connsiteX48" fmla="*/ 659254 w 1966870"/>
                <a:gd name="connsiteY48" fmla="*/ 177589 h 140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966870" h="1402885">
                  <a:moveTo>
                    <a:pt x="723262" y="186733"/>
                  </a:moveTo>
                  <a:cubicBezTo>
                    <a:pt x="708022" y="174541"/>
                    <a:pt x="691983" y="163285"/>
                    <a:pt x="677542" y="150157"/>
                  </a:cubicBezTo>
                  <a:cubicBezTo>
                    <a:pt x="658405" y="132760"/>
                    <a:pt x="645811" y="106859"/>
                    <a:pt x="622678" y="95293"/>
                  </a:cubicBezTo>
                  <a:cubicBezTo>
                    <a:pt x="600699" y="84303"/>
                    <a:pt x="573910" y="89197"/>
                    <a:pt x="549526" y="86149"/>
                  </a:cubicBezTo>
                  <a:cubicBezTo>
                    <a:pt x="521896" y="93057"/>
                    <a:pt x="425298" y="105891"/>
                    <a:pt x="394078" y="141013"/>
                  </a:cubicBezTo>
                  <a:cubicBezTo>
                    <a:pt x="380494" y="156295"/>
                    <a:pt x="375790" y="177589"/>
                    <a:pt x="366646" y="195877"/>
                  </a:cubicBezTo>
                  <a:cubicBezTo>
                    <a:pt x="362303" y="221937"/>
                    <a:pt x="347246" y="318312"/>
                    <a:pt x="339214" y="333037"/>
                  </a:cubicBezTo>
                  <a:cubicBezTo>
                    <a:pt x="332687" y="345004"/>
                    <a:pt x="314554" y="344705"/>
                    <a:pt x="302638" y="351325"/>
                  </a:cubicBezTo>
                  <a:cubicBezTo>
                    <a:pt x="259675" y="375193"/>
                    <a:pt x="218581" y="402498"/>
                    <a:pt x="174622" y="424477"/>
                  </a:cubicBezTo>
                  <a:cubicBezTo>
                    <a:pt x="162430" y="430573"/>
                    <a:pt x="149605" y="435541"/>
                    <a:pt x="138046" y="442765"/>
                  </a:cubicBezTo>
                  <a:cubicBezTo>
                    <a:pt x="125123" y="450842"/>
                    <a:pt x="112246" y="459421"/>
                    <a:pt x="101470" y="470197"/>
                  </a:cubicBezTo>
                  <a:cubicBezTo>
                    <a:pt x="73680" y="497987"/>
                    <a:pt x="73858" y="510754"/>
                    <a:pt x="55750" y="543349"/>
                  </a:cubicBezTo>
                  <a:cubicBezTo>
                    <a:pt x="47119" y="558885"/>
                    <a:pt x="37462" y="573829"/>
                    <a:pt x="28318" y="589069"/>
                  </a:cubicBezTo>
                  <a:cubicBezTo>
                    <a:pt x="22222" y="610405"/>
                    <a:pt x="14119" y="631267"/>
                    <a:pt x="10030" y="653077"/>
                  </a:cubicBezTo>
                  <a:cubicBezTo>
                    <a:pt x="-11991" y="770525"/>
                    <a:pt x="7415" y="910069"/>
                    <a:pt x="19174" y="1018837"/>
                  </a:cubicBezTo>
                  <a:cubicBezTo>
                    <a:pt x="21246" y="1038003"/>
                    <a:pt x="25627" y="1058484"/>
                    <a:pt x="37462" y="1073701"/>
                  </a:cubicBezTo>
                  <a:cubicBezTo>
                    <a:pt x="48373" y="1087730"/>
                    <a:pt x="69153" y="1090222"/>
                    <a:pt x="83182" y="1101133"/>
                  </a:cubicBezTo>
                  <a:cubicBezTo>
                    <a:pt x="107373" y="1119949"/>
                    <a:pt x="161106" y="1185949"/>
                    <a:pt x="174622" y="1201717"/>
                  </a:cubicBezTo>
                  <a:cubicBezTo>
                    <a:pt x="176558" y="1209463"/>
                    <a:pt x="199005" y="1321732"/>
                    <a:pt x="220342" y="1329733"/>
                  </a:cubicBezTo>
                  <a:cubicBezTo>
                    <a:pt x="280883" y="1352436"/>
                    <a:pt x="412366" y="1357165"/>
                    <a:pt x="412366" y="1357165"/>
                  </a:cubicBezTo>
                  <a:cubicBezTo>
                    <a:pt x="453901" y="1377933"/>
                    <a:pt x="460071" y="1383826"/>
                    <a:pt x="512950" y="1393741"/>
                  </a:cubicBezTo>
                  <a:cubicBezTo>
                    <a:pt x="540078" y="1398828"/>
                    <a:pt x="567814" y="1399837"/>
                    <a:pt x="595246" y="1402885"/>
                  </a:cubicBezTo>
                  <a:lnTo>
                    <a:pt x="860422" y="1393741"/>
                  </a:lnTo>
                  <a:cubicBezTo>
                    <a:pt x="894046" y="1392060"/>
                    <a:pt x="927425" y="1386996"/>
                    <a:pt x="961006" y="1384597"/>
                  </a:cubicBezTo>
                  <a:cubicBezTo>
                    <a:pt x="1012780" y="1380899"/>
                    <a:pt x="1064638" y="1378501"/>
                    <a:pt x="1116454" y="1375453"/>
                  </a:cubicBezTo>
                  <a:cubicBezTo>
                    <a:pt x="1146934" y="1366309"/>
                    <a:pt x="1178236" y="1359555"/>
                    <a:pt x="1207894" y="1348021"/>
                  </a:cubicBezTo>
                  <a:cubicBezTo>
                    <a:pt x="1233302" y="1338140"/>
                    <a:pt x="1255183" y="1320066"/>
                    <a:pt x="1281046" y="1311445"/>
                  </a:cubicBezTo>
                  <a:cubicBezTo>
                    <a:pt x="1310535" y="1301615"/>
                    <a:pt x="1342006" y="1299253"/>
                    <a:pt x="1372486" y="1293157"/>
                  </a:cubicBezTo>
                  <a:cubicBezTo>
                    <a:pt x="1406014" y="1274869"/>
                    <a:pt x="1437755" y="1252834"/>
                    <a:pt x="1473070" y="1238293"/>
                  </a:cubicBezTo>
                  <a:cubicBezTo>
                    <a:pt x="1490214" y="1231234"/>
                    <a:pt x="1509732" y="1232672"/>
                    <a:pt x="1527934" y="1229149"/>
                  </a:cubicBezTo>
                  <a:lnTo>
                    <a:pt x="1756534" y="1183429"/>
                  </a:lnTo>
                  <a:cubicBezTo>
                    <a:pt x="1774822" y="1168189"/>
                    <a:pt x="1796386" y="1156185"/>
                    <a:pt x="1811398" y="1137709"/>
                  </a:cubicBezTo>
                  <a:cubicBezTo>
                    <a:pt x="1836458" y="1106865"/>
                    <a:pt x="1852616" y="1069682"/>
                    <a:pt x="1875406" y="1037125"/>
                  </a:cubicBezTo>
                  <a:cubicBezTo>
                    <a:pt x="1895335" y="1008655"/>
                    <a:pt x="1918078" y="982261"/>
                    <a:pt x="1939414" y="954829"/>
                  </a:cubicBezTo>
                  <a:cubicBezTo>
                    <a:pt x="1948558" y="927397"/>
                    <a:pt x="1967649" y="901438"/>
                    <a:pt x="1966846" y="872533"/>
                  </a:cubicBezTo>
                  <a:cubicBezTo>
                    <a:pt x="1964536" y="789371"/>
                    <a:pt x="1947852" y="706960"/>
                    <a:pt x="1930270" y="625645"/>
                  </a:cubicBezTo>
                  <a:cubicBezTo>
                    <a:pt x="1921029" y="582904"/>
                    <a:pt x="1872366" y="488497"/>
                    <a:pt x="1847974" y="451909"/>
                  </a:cubicBezTo>
                  <a:cubicBezTo>
                    <a:pt x="1828697" y="422993"/>
                    <a:pt x="1805302" y="397045"/>
                    <a:pt x="1783966" y="369613"/>
                  </a:cubicBezTo>
                  <a:cubicBezTo>
                    <a:pt x="1779827" y="340640"/>
                    <a:pt x="1760732" y="203434"/>
                    <a:pt x="1756534" y="195877"/>
                  </a:cubicBezTo>
                  <a:cubicBezTo>
                    <a:pt x="1741732" y="169233"/>
                    <a:pt x="1707766" y="159301"/>
                    <a:pt x="1683382" y="141013"/>
                  </a:cubicBezTo>
                  <a:cubicBezTo>
                    <a:pt x="1674238" y="125773"/>
                    <a:pt x="1660833" y="112382"/>
                    <a:pt x="1655950" y="95293"/>
                  </a:cubicBezTo>
                  <a:cubicBezTo>
                    <a:pt x="1616370" y="-43236"/>
                    <a:pt x="1727217" y="-11126"/>
                    <a:pt x="1463926" y="67861"/>
                  </a:cubicBezTo>
                  <a:cubicBezTo>
                    <a:pt x="1433311" y="94649"/>
                    <a:pt x="1377656" y="148963"/>
                    <a:pt x="1335910" y="168445"/>
                  </a:cubicBezTo>
                  <a:cubicBezTo>
                    <a:pt x="1265978" y="201080"/>
                    <a:pt x="1257784" y="192990"/>
                    <a:pt x="1189606" y="205021"/>
                  </a:cubicBezTo>
                  <a:cubicBezTo>
                    <a:pt x="1158995" y="210423"/>
                    <a:pt x="1128646" y="217213"/>
                    <a:pt x="1098166" y="223309"/>
                  </a:cubicBezTo>
                  <a:lnTo>
                    <a:pt x="1052446" y="232453"/>
                  </a:lnTo>
                  <a:cubicBezTo>
                    <a:pt x="976246" y="220261"/>
                    <a:pt x="899517" y="211011"/>
                    <a:pt x="823846" y="195877"/>
                  </a:cubicBezTo>
                  <a:cubicBezTo>
                    <a:pt x="807751" y="192658"/>
                    <a:pt x="794440" y="179402"/>
                    <a:pt x="778126" y="177589"/>
                  </a:cubicBezTo>
                  <a:cubicBezTo>
                    <a:pt x="738744" y="173213"/>
                    <a:pt x="698878" y="177589"/>
                    <a:pt x="659254" y="17758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400" dirty="0"/>
            </a:p>
          </p:txBody>
        </p:sp>
      </p:grpSp>
      <p:pic>
        <p:nvPicPr>
          <p:cNvPr id="256" name="Kép 42">
            <a:extLst>
              <a:ext uri="{FF2B5EF4-FFF2-40B4-BE49-F238E27FC236}">
                <a16:creationId xmlns:a16="http://schemas.microsoft.com/office/drawing/2014/main" id="{5B5792CD-A8F7-E473-3FC0-FFE223361B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377591">
            <a:off x="7568505" y="1768090"/>
            <a:ext cx="689769" cy="1452296"/>
          </a:xfrm>
          <a:prstGeom prst="rect">
            <a:avLst/>
          </a:prstGeom>
        </p:spPr>
      </p:pic>
      <p:grpSp>
        <p:nvGrpSpPr>
          <p:cNvPr id="257" name="Csoportba foglalás 45">
            <a:extLst>
              <a:ext uri="{FF2B5EF4-FFF2-40B4-BE49-F238E27FC236}">
                <a16:creationId xmlns:a16="http://schemas.microsoft.com/office/drawing/2014/main" id="{A2BC10E4-59C1-8885-84B9-85492B7A6EE8}"/>
              </a:ext>
            </a:extLst>
          </p:cNvPr>
          <p:cNvGrpSpPr/>
          <p:nvPr/>
        </p:nvGrpSpPr>
        <p:grpSpPr>
          <a:xfrm>
            <a:off x="8708725" y="2874206"/>
            <a:ext cx="1938528" cy="1308670"/>
            <a:chOff x="8641080" y="4488625"/>
            <a:chExt cx="1938528" cy="1308671"/>
          </a:xfrm>
        </p:grpSpPr>
        <p:sp>
          <p:nvSpPr>
            <p:cNvPr id="258" name="Szövegdoboz 43">
              <a:extLst>
                <a:ext uri="{FF2B5EF4-FFF2-40B4-BE49-F238E27FC236}">
                  <a16:creationId xmlns:a16="http://schemas.microsoft.com/office/drawing/2014/main" id="{309AE11E-F8F2-C9D4-A0FD-80C0812CDD9C}"/>
                </a:ext>
              </a:extLst>
            </p:cNvPr>
            <p:cNvSpPr txBox="1"/>
            <p:nvPr/>
          </p:nvSpPr>
          <p:spPr>
            <a:xfrm>
              <a:off x="8841051" y="4658517"/>
              <a:ext cx="1669695" cy="1077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dirty="0">
                  <a:solidFill>
                    <a:schemeClr val="bg1"/>
                  </a:solidFill>
                </a:rPr>
                <a:t>-Az űrhajó részeinek összegyűjtése</a:t>
              </a:r>
            </a:p>
            <a:p>
              <a:endParaRPr lang="hu-HU" sz="1600" dirty="0">
                <a:solidFill>
                  <a:schemeClr val="bg1"/>
                </a:solidFill>
              </a:endParaRPr>
            </a:p>
          </p:txBody>
        </p:sp>
        <p:sp>
          <p:nvSpPr>
            <p:cNvPr id="259" name="Szabadkézi sokszög: alakzat 44">
              <a:extLst>
                <a:ext uri="{FF2B5EF4-FFF2-40B4-BE49-F238E27FC236}">
                  <a16:creationId xmlns:a16="http://schemas.microsoft.com/office/drawing/2014/main" id="{3F01B78A-4EC8-BF8D-2D05-4AC88239EA14}"/>
                </a:ext>
              </a:extLst>
            </p:cNvPr>
            <p:cNvSpPr/>
            <p:nvPr/>
          </p:nvSpPr>
          <p:spPr>
            <a:xfrm>
              <a:off x="8641080" y="4488625"/>
              <a:ext cx="1938528" cy="1308671"/>
            </a:xfrm>
            <a:custGeom>
              <a:avLst/>
              <a:gdLst>
                <a:gd name="connsiteX0" fmla="*/ 27432 w 1938528"/>
                <a:gd name="connsiteY0" fmla="*/ 622871 h 1308671"/>
                <a:gd name="connsiteX1" fmla="*/ 73152 w 1938528"/>
                <a:gd name="connsiteY1" fmla="*/ 357695 h 1308671"/>
                <a:gd name="connsiteX2" fmla="*/ 91440 w 1938528"/>
                <a:gd name="connsiteY2" fmla="*/ 311975 h 1308671"/>
                <a:gd name="connsiteX3" fmla="*/ 128016 w 1938528"/>
                <a:gd name="connsiteY3" fmla="*/ 284543 h 1308671"/>
                <a:gd name="connsiteX4" fmla="*/ 155448 w 1938528"/>
                <a:gd name="connsiteY4" fmla="*/ 238823 h 1308671"/>
                <a:gd name="connsiteX5" fmla="*/ 182880 w 1938528"/>
                <a:gd name="connsiteY5" fmla="*/ 220535 h 1308671"/>
                <a:gd name="connsiteX6" fmla="*/ 329184 w 1938528"/>
                <a:gd name="connsiteY6" fmla="*/ 202247 h 1308671"/>
                <a:gd name="connsiteX7" fmla="*/ 420624 w 1938528"/>
                <a:gd name="connsiteY7" fmla="*/ 174815 h 1308671"/>
                <a:gd name="connsiteX8" fmla="*/ 466344 w 1938528"/>
                <a:gd name="connsiteY8" fmla="*/ 165671 h 1308671"/>
                <a:gd name="connsiteX9" fmla="*/ 512064 w 1938528"/>
                <a:gd name="connsiteY9" fmla="*/ 129095 h 1308671"/>
                <a:gd name="connsiteX10" fmla="*/ 539496 w 1938528"/>
                <a:gd name="connsiteY10" fmla="*/ 110807 h 1308671"/>
                <a:gd name="connsiteX11" fmla="*/ 576072 w 1938528"/>
                <a:gd name="connsiteY11" fmla="*/ 83375 h 1308671"/>
                <a:gd name="connsiteX12" fmla="*/ 658368 w 1938528"/>
                <a:gd name="connsiteY12" fmla="*/ 65087 h 1308671"/>
                <a:gd name="connsiteX13" fmla="*/ 795528 w 1938528"/>
                <a:gd name="connsiteY13" fmla="*/ 1079 h 1308671"/>
                <a:gd name="connsiteX14" fmla="*/ 969264 w 1938528"/>
                <a:gd name="connsiteY14" fmla="*/ 10223 h 1308671"/>
                <a:gd name="connsiteX15" fmla="*/ 1042416 w 1938528"/>
                <a:gd name="connsiteY15" fmla="*/ 28511 h 1308671"/>
                <a:gd name="connsiteX16" fmla="*/ 1161288 w 1938528"/>
                <a:gd name="connsiteY16" fmla="*/ 92519 h 1308671"/>
                <a:gd name="connsiteX17" fmla="*/ 1252728 w 1938528"/>
                <a:gd name="connsiteY17" fmla="*/ 129095 h 1308671"/>
                <a:gd name="connsiteX18" fmla="*/ 1362456 w 1938528"/>
                <a:gd name="connsiteY18" fmla="*/ 202247 h 1308671"/>
                <a:gd name="connsiteX19" fmla="*/ 1453896 w 1938528"/>
                <a:gd name="connsiteY19" fmla="*/ 220535 h 1308671"/>
                <a:gd name="connsiteX20" fmla="*/ 1563624 w 1938528"/>
                <a:gd name="connsiteY20" fmla="*/ 293687 h 1308671"/>
                <a:gd name="connsiteX21" fmla="*/ 1618488 w 1938528"/>
                <a:gd name="connsiteY21" fmla="*/ 339407 h 1308671"/>
                <a:gd name="connsiteX22" fmla="*/ 1636776 w 1938528"/>
                <a:gd name="connsiteY22" fmla="*/ 394271 h 1308671"/>
                <a:gd name="connsiteX23" fmla="*/ 1645920 w 1938528"/>
                <a:gd name="connsiteY23" fmla="*/ 485711 h 1308671"/>
                <a:gd name="connsiteX24" fmla="*/ 1664208 w 1938528"/>
                <a:gd name="connsiteY24" fmla="*/ 513143 h 1308671"/>
                <a:gd name="connsiteX25" fmla="*/ 1746504 w 1938528"/>
                <a:gd name="connsiteY25" fmla="*/ 586295 h 1308671"/>
                <a:gd name="connsiteX26" fmla="*/ 1783080 w 1938528"/>
                <a:gd name="connsiteY26" fmla="*/ 604583 h 1308671"/>
                <a:gd name="connsiteX27" fmla="*/ 1856232 w 1938528"/>
                <a:gd name="connsiteY27" fmla="*/ 668591 h 1308671"/>
                <a:gd name="connsiteX28" fmla="*/ 1901952 w 1938528"/>
                <a:gd name="connsiteY28" fmla="*/ 696023 h 1308671"/>
                <a:gd name="connsiteX29" fmla="*/ 1938528 w 1938528"/>
                <a:gd name="connsiteY29" fmla="*/ 723455 h 1308671"/>
                <a:gd name="connsiteX30" fmla="*/ 1929384 w 1938528"/>
                <a:gd name="connsiteY30" fmla="*/ 988631 h 1308671"/>
                <a:gd name="connsiteX31" fmla="*/ 1883664 w 1938528"/>
                <a:gd name="connsiteY31" fmla="*/ 1061783 h 1308671"/>
                <a:gd name="connsiteX32" fmla="*/ 1783080 w 1938528"/>
                <a:gd name="connsiteY32" fmla="*/ 1116647 h 1308671"/>
                <a:gd name="connsiteX33" fmla="*/ 1664208 w 1938528"/>
                <a:gd name="connsiteY33" fmla="*/ 1217231 h 1308671"/>
                <a:gd name="connsiteX34" fmla="*/ 1581912 w 1938528"/>
                <a:gd name="connsiteY34" fmla="*/ 1272095 h 1308671"/>
                <a:gd name="connsiteX35" fmla="*/ 1536192 w 1938528"/>
                <a:gd name="connsiteY35" fmla="*/ 1308671 h 1308671"/>
                <a:gd name="connsiteX36" fmla="*/ 1197864 w 1938528"/>
                <a:gd name="connsiteY36" fmla="*/ 1299527 h 1308671"/>
                <a:gd name="connsiteX37" fmla="*/ 987552 w 1938528"/>
                <a:gd name="connsiteY37" fmla="*/ 1308671 h 1308671"/>
                <a:gd name="connsiteX38" fmla="*/ 694944 w 1938528"/>
                <a:gd name="connsiteY38" fmla="*/ 1299527 h 1308671"/>
                <a:gd name="connsiteX39" fmla="*/ 594360 w 1938528"/>
                <a:gd name="connsiteY39" fmla="*/ 1290383 h 1308671"/>
                <a:gd name="connsiteX40" fmla="*/ 530352 w 1938528"/>
                <a:gd name="connsiteY40" fmla="*/ 1281239 h 1308671"/>
                <a:gd name="connsiteX41" fmla="*/ 256032 w 1938528"/>
                <a:gd name="connsiteY41" fmla="*/ 1272095 h 1308671"/>
                <a:gd name="connsiteX42" fmla="*/ 155448 w 1938528"/>
                <a:gd name="connsiteY42" fmla="*/ 1235519 h 1308671"/>
                <a:gd name="connsiteX43" fmla="*/ 118872 w 1938528"/>
                <a:gd name="connsiteY43" fmla="*/ 1217231 h 1308671"/>
                <a:gd name="connsiteX44" fmla="*/ 137160 w 1938528"/>
                <a:gd name="connsiteY44" fmla="*/ 1162367 h 1308671"/>
                <a:gd name="connsiteX45" fmla="*/ 155448 w 1938528"/>
                <a:gd name="connsiteY45" fmla="*/ 1043495 h 1308671"/>
                <a:gd name="connsiteX46" fmla="*/ 91440 w 1938528"/>
                <a:gd name="connsiteY46" fmla="*/ 869759 h 1308671"/>
                <a:gd name="connsiteX47" fmla="*/ 73152 w 1938528"/>
                <a:gd name="connsiteY47" fmla="*/ 824039 h 1308671"/>
                <a:gd name="connsiteX48" fmla="*/ 0 w 1938528"/>
                <a:gd name="connsiteY48" fmla="*/ 696023 h 1308671"/>
                <a:gd name="connsiteX49" fmla="*/ 27432 w 1938528"/>
                <a:gd name="connsiteY49" fmla="*/ 622871 h 130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938528" h="1308671">
                  <a:moveTo>
                    <a:pt x="27432" y="622871"/>
                  </a:moveTo>
                  <a:cubicBezTo>
                    <a:pt x="39624" y="566483"/>
                    <a:pt x="5780" y="492439"/>
                    <a:pt x="73152" y="357695"/>
                  </a:cubicBezTo>
                  <a:cubicBezTo>
                    <a:pt x="80493" y="343014"/>
                    <a:pt x="81592" y="325106"/>
                    <a:pt x="91440" y="311975"/>
                  </a:cubicBezTo>
                  <a:cubicBezTo>
                    <a:pt x="100584" y="299783"/>
                    <a:pt x="115824" y="293687"/>
                    <a:pt x="128016" y="284543"/>
                  </a:cubicBezTo>
                  <a:cubicBezTo>
                    <a:pt x="137160" y="269303"/>
                    <a:pt x="143882" y="252317"/>
                    <a:pt x="155448" y="238823"/>
                  </a:cubicBezTo>
                  <a:cubicBezTo>
                    <a:pt x="162600" y="230479"/>
                    <a:pt x="172779" y="224864"/>
                    <a:pt x="182880" y="220535"/>
                  </a:cubicBezTo>
                  <a:cubicBezTo>
                    <a:pt x="217727" y="205601"/>
                    <a:pt x="315973" y="203348"/>
                    <a:pt x="329184" y="202247"/>
                  </a:cubicBezTo>
                  <a:cubicBezTo>
                    <a:pt x="359664" y="193103"/>
                    <a:pt x="389876" y="183014"/>
                    <a:pt x="420624" y="174815"/>
                  </a:cubicBezTo>
                  <a:cubicBezTo>
                    <a:pt x="435641" y="170810"/>
                    <a:pt x="452443" y="172622"/>
                    <a:pt x="466344" y="165671"/>
                  </a:cubicBezTo>
                  <a:cubicBezTo>
                    <a:pt x="483800" y="156943"/>
                    <a:pt x="496451" y="140805"/>
                    <a:pt x="512064" y="129095"/>
                  </a:cubicBezTo>
                  <a:cubicBezTo>
                    <a:pt x="520856" y="122501"/>
                    <a:pt x="530553" y="117195"/>
                    <a:pt x="539496" y="110807"/>
                  </a:cubicBezTo>
                  <a:cubicBezTo>
                    <a:pt x="551897" y="101949"/>
                    <a:pt x="561848" y="88846"/>
                    <a:pt x="576072" y="83375"/>
                  </a:cubicBezTo>
                  <a:cubicBezTo>
                    <a:pt x="602300" y="73287"/>
                    <a:pt x="630936" y="71183"/>
                    <a:pt x="658368" y="65087"/>
                  </a:cubicBezTo>
                  <a:cubicBezTo>
                    <a:pt x="665340" y="61601"/>
                    <a:pt x="780491" y="2236"/>
                    <a:pt x="795528" y="1079"/>
                  </a:cubicBezTo>
                  <a:cubicBezTo>
                    <a:pt x="853349" y="-3369"/>
                    <a:pt x="911352" y="7175"/>
                    <a:pt x="969264" y="10223"/>
                  </a:cubicBezTo>
                  <a:cubicBezTo>
                    <a:pt x="993648" y="16319"/>
                    <a:pt x="1018571" y="20563"/>
                    <a:pt x="1042416" y="28511"/>
                  </a:cubicBezTo>
                  <a:cubicBezTo>
                    <a:pt x="1156847" y="66655"/>
                    <a:pt x="1058495" y="41122"/>
                    <a:pt x="1161288" y="92519"/>
                  </a:cubicBezTo>
                  <a:cubicBezTo>
                    <a:pt x="1190650" y="107200"/>
                    <a:pt x="1222248" y="116903"/>
                    <a:pt x="1252728" y="129095"/>
                  </a:cubicBezTo>
                  <a:cubicBezTo>
                    <a:pt x="1291379" y="161304"/>
                    <a:pt x="1313716" y="187016"/>
                    <a:pt x="1362456" y="202247"/>
                  </a:cubicBezTo>
                  <a:cubicBezTo>
                    <a:pt x="1392125" y="211518"/>
                    <a:pt x="1453896" y="220535"/>
                    <a:pt x="1453896" y="220535"/>
                  </a:cubicBezTo>
                  <a:cubicBezTo>
                    <a:pt x="1590971" y="330195"/>
                    <a:pt x="1391805" y="174735"/>
                    <a:pt x="1563624" y="293687"/>
                  </a:cubicBezTo>
                  <a:cubicBezTo>
                    <a:pt x="1583197" y="307237"/>
                    <a:pt x="1600200" y="324167"/>
                    <a:pt x="1618488" y="339407"/>
                  </a:cubicBezTo>
                  <a:cubicBezTo>
                    <a:pt x="1624584" y="357695"/>
                    <a:pt x="1633223" y="375324"/>
                    <a:pt x="1636776" y="394271"/>
                  </a:cubicBezTo>
                  <a:cubicBezTo>
                    <a:pt x="1642421" y="424378"/>
                    <a:pt x="1639032" y="455863"/>
                    <a:pt x="1645920" y="485711"/>
                  </a:cubicBezTo>
                  <a:cubicBezTo>
                    <a:pt x="1648391" y="496419"/>
                    <a:pt x="1656907" y="504929"/>
                    <a:pt x="1664208" y="513143"/>
                  </a:cubicBezTo>
                  <a:cubicBezTo>
                    <a:pt x="1692880" y="545399"/>
                    <a:pt x="1711984" y="566569"/>
                    <a:pt x="1746504" y="586295"/>
                  </a:cubicBezTo>
                  <a:cubicBezTo>
                    <a:pt x="1758339" y="593058"/>
                    <a:pt x="1771521" y="597359"/>
                    <a:pt x="1783080" y="604583"/>
                  </a:cubicBezTo>
                  <a:cubicBezTo>
                    <a:pt x="1853117" y="648356"/>
                    <a:pt x="1786629" y="614455"/>
                    <a:pt x="1856232" y="668591"/>
                  </a:cubicBezTo>
                  <a:cubicBezTo>
                    <a:pt x="1870261" y="679502"/>
                    <a:pt x="1887164" y="686164"/>
                    <a:pt x="1901952" y="696023"/>
                  </a:cubicBezTo>
                  <a:cubicBezTo>
                    <a:pt x="1914632" y="704477"/>
                    <a:pt x="1926336" y="714311"/>
                    <a:pt x="1938528" y="723455"/>
                  </a:cubicBezTo>
                  <a:cubicBezTo>
                    <a:pt x="1935480" y="811847"/>
                    <a:pt x="1937158" y="900529"/>
                    <a:pt x="1929384" y="988631"/>
                  </a:cubicBezTo>
                  <a:cubicBezTo>
                    <a:pt x="1926736" y="1018638"/>
                    <a:pt x="1906597" y="1044584"/>
                    <a:pt x="1883664" y="1061783"/>
                  </a:cubicBezTo>
                  <a:cubicBezTo>
                    <a:pt x="1846585" y="1089592"/>
                    <a:pt x="1823728" y="1092935"/>
                    <a:pt x="1783080" y="1116647"/>
                  </a:cubicBezTo>
                  <a:cubicBezTo>
                    <a:pt x="1656175" y="1190675"/>
                    <a:pt x="1808191" y="1109244"/>
                    <a:pt x="1664208" y="1217231"/>
                  </a:cubicBezTo>
                  <a:cubicBezTo>
                    <a:pt x="1512593" y="1330942"/>
                    <a:pt x="1758277" y="1148640"/>
                    <a:pt x="1581912" y="1272095"/>
                  </a:cubicBezTo>
                  <a:cubicBezTo>
                    <a:pt x="1565923" y="1283287"/>
                    <a:pt x="1551432" y="1296479"/>
                    <a:pt x="1536192" y="1308671"/>
                  </a:cubicBezTo>
                  <a:cubicBezTo>
                    <a:pt x="1423416" y="1305623"/>
                    <a:pt x="1310681" y="1299527"/>
                    <a:pt x="1197864" y="1299527"/>
                  </a:cubicBezTo>
                  <a:cubicBezTo>
                    <a:pt x="1127694" y="1299527"/>
                    <a:pt x="1057722" y="1308671"/>
                    <a:pt x="987552" y="1308671"/>
                  </a:cubicBezTo>
                  <a:cubicBezTo>
                    <a:pt x="889968" y="1308671"/>
                    <a:pt x="792480" y="1302575"/>
                    <a:pt x="694944" y="1299527"/>
                  </a:cubicBezTo>
                  <a:cubicBezTo>
                    <a:pt x="661416" y="1296479"/>
                    <a:pt x="627820" y="1294101"/>
                    <a:pt x="594360" y="1290383"/>
                  </a:cubicBezTo>
                  <a:cubicBezTo>
                    <a:pt x="572939" y="1288003"/>
                    <a:pt x="551873" y="1282402"/>
                    <a:pt x="530352" y="1281239"/>
                  </a:cubicBezTo>
                  <a:cubicBezTo>
                    <a:pt x="438995" y="1276301"/>
                    <a:pt x="347472" y="1275143"/>
                    <a:pt x="256032" y="1272095"/>
                  </a:cubicBezTo>
                  <a:cubicBezTo>
                    <a:pt x="222504" y="1259903"/>
                    <a:pt x="188572" y="1248769"/>
                    <a:pt x="155448" y="1235519"/>
                  </a:cubicBezTo>
                  <a:cubicBezTo>
                    <a:pt x="142792" y="1230457"/>
                    <a:pt x="122178" y="1230455"/>
                    <a:pt x="118872" y="1217231"/>
                  </a:cubicBezTo>
                  <a:cubicBezTo>
                    <a:pt x="114197" y="1198529"/>
                    <a:pt x="132088" y="1180965"/>
                    <a:pt x="137160" y="1162367"/>
                  </a:cubicBezTo>
                  <a:cubicBezTo>
                    <a:pt x="146827" y="1126922"/>
                    <a:pt x="151169" y="1077723"/>
                    <a:pt x="155448" y="1043495"/>
                  </a:cubicBezTo>
                  <a:cubicBezTo>
                    <a:pt x="95104" y="847377"/>
                    <a:pt x="146169" y="990163"/>
                    <a:pt x="91440" y="869759"/>
                  </a:cubicBezTo>
                  <a:cubicBezTo>
                    <a:pt x="84648" y="854816"/>
                    <a:pt x="81296" y="838290"/>
                    <a:pt x="73152" y="824039"/>
                  </a:cubicBezTo>
                  <a:cubicBezTo>
                    <a:pt x="-12140" y="674778"/>
                    <a:pt x="41148" y="798894"/>
                    <a:pt x="0" y="696023"/>
                  </a:cubicBezTo>
                  <a:cubicBezTo>
                    <a:pt x="9522" y="619847"/>
                    <a:pt x="15240" y="679259"/>
                    <a:pt x="27432" y="62287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400" dirty="0"/>
            </a:p>
          </p:txBody>
        </p:sp>
      </p:grpSp>
      <p:pic>
        <p:nvPicPr>
          <p:cNvPr id="260" name="Kép 46">
            <a:extLst>
              <a:ext uri="{FF2B5EF4-FFF2-40B4-BE49-F238E27FC236}">
                <a16:creationId xmlns:a16="http://schemas.microsoft.com/office/drawing/2014/main" id="{75788BF9-A03A-9689-A371-D68855166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289794">
            <a:off x="7653875" y="2627468"/>
            <a:ext cx="689769" cy="1633057"/>
          </a:xfrm>
          <a:prstGeom prst="rect">
            <a:avLst/>
          </a:prstGeom>
        </p:spPr>
      </p:pic>
      <p:pic>
        <p:nvPicPr>
          <p:cNvPr id="261" name="Kép 49">
            <a:extLst>
              <a:ext uri="{FF2B5EF4-FFF2-40B4-BE49-F238E27FC236}">
                <a16:creationId xmlns:a16="http://schemas.microsoft.com/office/drawing/2014/main" id="{01CB4941-5674-9802-BE90-DEA4BFB315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582397">
            <a:off x="7287674" y="3411306"/>
            <a:ext cx="689769" cy="1670535"/>
          </a:xfrm>
          <a:prstGeom prst="rect">
            <a:avLst/>
          </a:prstGeom>
        </p:spPr>
      </p:pic>
      <p:grpSp>
        <p:nvGrpSpPr>
          <p:cNvPr id="262" name="Csoportba foglalás 53">
            <a:extLst>
              <a:ext uri="{FF2B5EF4-FFF2-40B4-BE49-F238E27FC236}">
                <a16:creationId xmlns:a16="http://schemas.microsoft.com/office/drawing/2014/main" id="{C3D87C51-4DCC-B170-48E7-CEE774EE3AC6}"/>
              </a:ext>
            </a:extLst>
          </p:cNvPr>
          <p:cNvGrpSpPr/>
          <p:nvPr/>
        </p:nvGrpSpPr>
        <p:grpSpPr>
          <a:xfrm>
            <a:off x="8167317" y="4291208"/>
            <a:ext cx="2479936" cy="1243585"/>
            <a:chOff x="9334112" y="3044952"/>
            <a:chExt cx="2479936" cy="1243584"/>
          </a:xfrm>
        </p:grpSpPr>
        <p:sp>
          <p:nvSpPr>
            <p:cNvPr id="263" name="Szövegdoboz 51">
              <a:extLst>
                <a:ext uri="{FF2B5EF4-FFF2-40B4-BE49-F238E27FC236}">
                  <a16:creationId xmlns:a16="http://schemas.microsoft.com/office/drawing/2014/main" id="{95FD8257-3446-0ADD-139B-8EAF1A8F2DC1}"/>
                </a:ext>
              </a:extLst>
            </p:cNvPr>
            <p:cNvSpPr txBox="1"/>
            <p:nvPr/>
          </p:nvSpPr>
          <p:spPr>
            <a:xfrm>
              <a:off x="9564624" y="3373549"/>
              <a:ext cx="2088667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dirty="0">
                  <a:solidFill>
                    <a:schemeClr val="bg1"/>
                  </a:solidFill>
                </a:rPr>
                <a:t>-A szembenálló ellenség kutatása</a:t>
              </a:r>
            </a:p>
            <a:p>
              <a:endParaRPr lang="hu-HU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64" name="Szabadkézi sokszög: alakzat 52">
              <a:extLst>
                <a:ext uri="{FF2B5EF4-FFF2-40B4-BE49-F238E27FC236}">
                  <a16:creationId xmlns:a16="http://schemas.microsoft.com/office/drawing/2014/main" id="{115C3263-8B1A-6F55-D1B0-A64B9A305D03}"/>
                </a:ext>
              </a:extLst>
            </p:cNvPr>
            <p:cNvSpPr/>
            <p:nvPr/>
          </p:nvSpPr>
          <p:spPr>
            <a:xfrm>
              <a:off x="9334112" y="3044952"/>
              <a:ext cx="2479936" cy="1243584"/>
            </a:xfrm>
            <a:custGeom>
              <a:avLst/>
              <a:gdLst>
                <a:gd name="connsiteX0" fmla="*/ 75064 w 2479936"/>
                <a:gd name="connsiteY0" fmla="*/ 722376 h 1243584"/>
                <a:gd name="connsiteX1" fmla="*/ 47632 w 2479936"/>
                <a:gd name="connsiteY1" fmla="*/ 438912 h 1243584"/>
                <a:gd name="connsiteX2" fmla="*/ 184792 w 2479936"/>
                <a:gd name="connsiteY2" fmla="*/ 320040 h 1243584"/>
                <a:gd name="connsiteX3" fmla="*/ 385960 w 2479936"/>
                <a:gd name="connsiteY3" fmla="*/ 237744 h 1243584"/>
                <a:gd name="connsiteX4" fmla="*/ 440824 w 2479936"/>
                <a:gd name="connsiteY4" fmla="*/ 210312 h 1243584"/>
                <a:gd name="connsiteX5" fmla="*/ 568840 w 2479936"/>
                <a:gd name="connsiteY5" fmla="*/ 192024 h 1243584"/>
                <a:gd name="connsiteX6" fmla="*/ 1090048 w 2479936"/>
                <a:gd name="connsiteY6" fmla="*/ 192024 h 1243584"/>
                <a:gd name="connsiteX7" fmla="*/ 1144912 w 2479936"/>
                <a:gd name="connsiteY7" fmla="*/ 164592 h 1243584"/>
                <a:gd name="connsiteX8" fmla="*/ 1126624 w 2479936"/>
                <a:gd name="connsiteY8" fmla="*/ 54864 h 1243584"/>
                <a:gd name="connsiteX9" fmla="*/ 1117480 w 2479936"/>
                <a:gd name="connsiteY9" fmla="*/ 18288 h 1243584"/>
                <a:gd name="connsiteX10" fmla="*/ 1190632 w 2479936"/>
                <a:gd name="connsiteY10" fmla="*/ 0 h 1243584"/>
                <a:gd name="connsiteX11" fmla="*/ 1400944 w 2479936"/>
                <a:gd name="connsiteY11" fmla="*/ 18288 h 1243584"/>
                <a:gd name="connsiteX12" fmla="*/ 1675264 w 2479936"/>
                <a:gd name="connsiteY12" fmla="*/ 82296 h 1243584"/>
                <a:gd name="connsiteX13" fmla="*/ 1730128 w 2479936"/>
                <a:gd name="connsiteY13" fmla="*/ 91440 h 1243584"/>
                <a:gd name="connsiteX14" fmla="*/ 1803280 w 2479936"/>
                <a:gd name="connsiteY14" fmla="*/ 109728 h 1243584"/>
                <a:gd name="connsiteX15" fmla="*/ 1849000 w 2479936"/>
                <a:gd name="connsiteY15" fmla="*/ 118872 h 1243584"/>
                <a:gd name="connsiteX16" fmla="*/ 1958728 w 2479936"/>
                <a:gd name="connsiteY16" fmla="*/ 192024 h 1243584"/>
                <a:gd name="connsiteX17" fmla="*/ 2022736 w 2479936"/>
                <a:gd name="connsiteY17" fmla="*/ 301752 h 1243584"/>
                <a:gd name="connsiteX18" fmla="*/ 2050168 w 2479936"/>
                <a:gd name="connsiteY18" fmla="*/ 347472 h 1243584"/>
                <a:gd name="connsiteX19" fmla="*/ 2086744 w 2479936"/>
                <a:gd name="connsiteY19" fmla="*/ 420624 h 1243584"/>
                <a:gd name="connsiteX20" fmla="*/ 2132464 w 2479936"/>
                <a:gd name="connsiteY20" fmla="*/ 457200 h 1243584"/>
                <a:gd name="connsiteX21" fmla="*/ 2205616 w 2479936"/>
                <a:gd name="connsiteY21" fmla="*/ 502920 h 1243584"/>
                <a:gd name="connsiteX22" fmla="*/ 2452504 w 2479936"/>
                <a:gd name="connsiteY22" fmla="*/ 557784 h 1243584"/>
                <a:gd name="connsiteX23" fmla="*/ 2479936 w 2479936"/>
                <a:gd name="connsiteY23" fmla="*/ 685800 h 1243584"/>
                <a:gd name="connsiteX24" fmla="*/ 2452504 w 2479936"/>
                <a:gd name="connsiteY24" fmla="*/ 941832 h 1243584"/>
                <a:gd name="connsiteX25" fmla="*/ 2415928 w 2479936"/>
                <a:gd name="connsiteY25" fmla="*/ 1051560 h 1243584"/>
                <a:gd name="connsiteX26" fmla="*/ 2379352 w 2479936"/>
                <a:gd name="connsiteY26" fmla="*/ 1106424 h 1243584"/>
                <a:gd name="connsiteX27" fmla="*/ 2324488 w 2479936"/>
                <a:gd name="connsiteY27" fmla="*/ 1115568 h 1243584"/>
                <a:gd name="connsiteX28" fmla="*/ 2141608 w 2479936"/>
                <a:gd name="connsiteY28" fmla="*/ 1161288 h 1243584"/>
                <a:gd name="connsiteX29" fmla="*/ 2059312 w 2479936"/>
                <a:gd name="connsiteY29" fmla="*/ 1197864 h 1243584"/>
                <a:gd name="connsiteX30" fmla="*/ 1977016 w 2479936"/>
                <a:gd name="connsiteY30" fmla="*/ 1225296 h 1243584"/>
                <a:gd name="connsiteX31" fmla="*/ 1812424 w 2479936"/>
                <a:gd name="connsiteY31" fmla="*/ 1243584 h 1243584"/>
                <a:gd name="connsiteX32" fmla="*/ 1592968 w 2479936"/>
                <a:gd name="connsiteY32" fmla="*/ 1225296 h 1243584"/>
                <a:gd name="connsiteX33" fmla="*/ 1483240 w 2479936"/>
                <a:gd name="connsiteY33" fmla="*/ 1188720 h 1243584"/>
                <a:gd name="connsiteX34" fmla="*/ 1373512 w 2479936"/>
                <a:gd name="connsiteY34" fmla="*/ 1161288 h 1243584"/>
                <a:gd name="connsiteX35" fmla="*/ 1163200 w 2479936"/>
                <a:gd name="connsiteY35" fmla="*/ 1179576 h 1243584"/>
                <a:gd name="connsiteX36" fmla="*/ 1035184 w 2479936"/>
                <a:gd name="connsiteY36" fmla="*/ 1188720 h 1243584"/>
                <a:gd name="connsiteX37" fmla="*/ 696856 w 2479936"/>
                <a:gd name="connsiteY37" fmla="*/ 1170432 h 1243584"/>
                <a:gd name="connsiteX38" fmla="*/ 404248 w 2479936"/>
                <a:gd name="connsiteY38" fmla="*/ 1133856 h 1243584"/>
                <a:gd name="connsiteX39" fmla="*/ 267088 w 2479936"/>
                <a:gd name="connsiteY39" fmla="*/ 1097280 h 1243584"/>
                <a:gd name="connsiteX40" fmla="*/ 148216 w 2479936"/>
                <a:gd name="connsiteY40" fmla="*/ 1078992 h 1243584"/>
                <a:gd name="connsiteX41" fmla="*/ 11056 w 2479936"/>
                <a:gd name="connsiteY41" fmla="*/ 996696 h 1243584"/>
                <a:gd name="connsiteX42" fmla="*/ 1912 w 2479936"/>
                <a:gd name="connsiteY42" fmla="*/ 914400 h 1243584"/>
                <a:gd name="connsiteX43" fmla="*/ 47632 w 2479936"/>
                <a:gd name="connsiteY43" fmla="*/ 850392 h 1243584"/>
                <a:gd name="connsiteX44" fmla="*/ 75064 w 2479936"/>
                <a:gd name="connsiteY44" fmla="*/ 786384 h 1243584"/>
                <a:gd name="connsiteX45" fmla="*/ 84208 w 2479936"/>
                <a:gd name="connsiteY45" fmla="*/ 740664 h 1243584"/>
                <a:gd name="connsiteX46" fmla="*/ 75064 w 2479936"/>
                <a:gd name="connsiteY46" fmla="*/ 722376 h 124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479936" h="1243584">
                  <a:moveTo>
                    <a:pt x="75064" y="722376"/>
                  </a:moveTo>
                  <a:cubicBezTo>
                    <a:pt x="65920" y="627888"/>
                    <a:pt x="47632" y="533841"/>
                    <a:pt x="47632" y="438912"/>
                  </a:cubicBezTo>
                  <a:cubicBezTo>
                    <a:pt x="47632" y="388912"/>
                    <a:pt x="184066" y="320403"/>
                    <a:pt x="184792" y="320040"/>
                  </a:cubicBezTo>
                  <a:cubicBezTo>
                    <a:pt x="249593" y="287639"/>
                    <a:pt x="321159" y="270145"/>
                    <a:pt x="385960" y="237744"/>
                  </a:cubicBezTo>
                  <a:cubicBezTo>
                    <a:pt x="404248" y="228600"/>
                    <a:pt x="421427" y="216778"/>
                    <a:pt x="440824" y="210312"/>
                  </a:cubicBezTo>
                  <a:cubicBezTo>
                    <a:pt x="456645" y="205038"/>
                    <a:pt x="561168" y="192983"/>
                    <a:pt x="568840" y="192024"/>
                  </a:cubicBezTo>
                  <a:cubicBezTo>
                    <a:pt x="677940" y="195141"/>
                    <a:pt x="957142" y="211011"/>
                    <a:pt x="1090048" y="192024"/>
                  </a:cubicBezTo>
                  <a:cubicBezTo>
                    <a:pt x="1110289" y="189132"/>
                    <a:pt x="1126624" y="173736"/>
                    <a:pt x="1144912" y="164592"/>
                  </a:cubicBezTo>
                  <a:cubicBezTo>
                    <a:pt x="1138816" y="128016"/>
                    <a:pt x="1133458" y="91309"/>
                    <a:pt x="1126624" y="54864"/>
                  </a:cubicBezTo>
                  <a:cubicBezTo>
                    <a:pt x="1124308" y="42512"/>
                    <a:pt x="1107938" y="26467"/>
                    <a:pt x="1117480" y="18288"/>
                  </a:cubicBezTo>
                  <a:cubicBezTo>
                    <a:pt x="1136563" y="1931"/>
                    <a:pt x="1166248" y="6096"/>
                    <a:pt x="1190632" y="0"/>
                  </a:cubicBezTo>
                  <a:cubicBezTo>
                    <a:pt x="1260736" y="6096"/>
                    <a:pt x="1331283" y="8336"/>
                    <a:pt x="1400944" y="18288"/>
                  </a:cubicBezTo>
                  <a:cubicBezTo>
                    <a:pt x="1565347" y="41774"/>
                    <a:pt x="1543034" y="51183"/>
                    <a:pt x="1675264" y="82296"/>
                  </a:cubicBezTo>
                  <a:cubicBezTo>
                    <a:pt x="1693311" y="86542"/>
                    <a:pt x="1711999" y="87555"/>
                    <a:pt x="1730128" y="91440"/>
                  </a:cubicBezTo>
                  <a:cubicBezTo>
                    <a:pt x="1754705" y="96706"/>
                    <a:pt x="1778634" y="104799"/>
                    <a:pt x="1803280" y="109728"/>
                  </a:cubicBezTo>
                  <a:lnTo>
                    <a:pt x="1849000" y="118872"/>
                  </a:lnTo>
                  <a:cubicBezTo>
                    <a:pt x="1850764" y="119975"/>
                    <a:pt x="1943833" y="175267"/>
                    <a:pt x="1958728" y="192024"/>
                  </a:cubicBezTo>
                  <a:cubicBezTo>
                    <a:pt x="1990702" y="227995"/>
                    <a:pt x="2000306" y="260631"/>
                    <a:pt x="2022736" y="301752"/>
                  </a:cubicBezTo>
                  <a:cubicBezTo>
                    <a:pt x="2031247" y="317355"/>
                    <a:pt x="2041742" y="331824"/>
                    <a:pt x="2050168" y="347472"/>
                  </a:cubicBezTo>
                  <a:cubicBezTo>
                    <a:pt x="2063093" y="371476"/>
                    <a:pt x="2070387" y="398814"/>
                    <a:pt x="2086744" y="420624"/>
                  </a:cubicBezTo>
                  <a:cubicBezTo>
                    <a:pt x="2098454" y="436237"/>
                    <a:pt x="2116418" y="446091"/>
                    <a:pt x="2132464" y="457200"/>
                  </a:cubicBezTo>
                  <a:cubicBezTo>
                    <a:pt x="2156106" y="473568"/>
                    <a:pt x="2179002" y="492032"/>
                    <a:pt x="2205616" y="502920"/>
                  </a:cubicBezTo>
                  <a:cubicBezTo>
                    <a:pt x="2291668" y="538123"/>
                    <a:pt x="2362498" y="543937"/>
                    <a:pt x="2452504" y="557784"/>
                  </a:cubicBezTo>
                  <a:cubicBezTo>
                    <a:pt x="2457291" y="576931"/>
                    <a:pt x="2479936" y="659248"/>
                    <a:pt x="2479936" y="685800"/>
                  </a:cubicBezTo>
                  <a:cubicBezTo>
                    <a:pt x="2479936" y="884039"/>
                    <a:pt x="2478226" y="804650"/>
                    <a:pt x="2452504" y="941832"/>
                  </a:cubicBezTo>
                  <a:cubicBezTo>
                    <a:pt x="2436864" y="1025243"/>
                    <a:pt x="2457732" y="985867"/>
                    <a:pt x="2415928" y="1051560"/>
                  </a:cubicBezTo>
                  <a:cubicBezTo>
                    <a:pt x="2404128" y="1070103"/>
                    <a:pt x="2397358" y="1093820"/>
                    <a:pt x="2379352" y="1106424"/>
                  </a:cubicBezTo>
                  <a:cubicBezTo>
                    <a:pt x="2364163" y="1117056"/>
                    <a:pt x="2342776" y="1112520"/>
                    <a:pt x="2324488" y="1115568"/>
                  </a:cubicBezTo>
                  <a:cubicBezTo>
                    <a:pt x="2158422" y="1198601"/>
                    <a:pt x="2359397" y="1109433"/>
                    <a:pt x="2141608" y="1161288"/>
                  </a:cubicBezTo>
                  <a:cubicBezTo>
                    <a:pt x="2112405" y="1168241"/>
                    <a:pt x="2087290" y="1186984"/>
                    <a:pt x="2059312" y="1197864"/>
                  </a:cubicBezTo>
                  <a:cubicBezTo>
                    <a:pt x="2032362" y="1208344"/>
                    <a:pt x="2005163" y="1218673"/>
                    <a:pt x="1977016" y="1225296"/>
                  </a:cubicBezTo>
                  <a:cubicBezTo>
                    <a:pt x="1957882" y="1229798"/>
                    <a:pt x="1823091" y="1242517"/>
                    <a:pt x="1812424" y="1243584"/>
                  </a:cubicBezTo>
                  <a:cubicBezTo>
                    <a:pt x="1739272" y="1237488"/>
                    <a:pt x="1665375" y="1237364"/>
                    <a:pt x="1592968" y="1225296"/>
                  </a:cubicBezTo>
                  <a:cubicBezTo>
                    <a:pt x="1554938" y="1218958"/>
                    <a:pt x="1520252" y="1199515"/>
                    <a:pt x="1483240" y="1188720"/>
                  </a:cubicBezTo>
                  <a:cubicBezTo>
                    <a:pt x="1447046" y="1178164"/>
                    <a:pt x="1410088" y="1170432"/>
                    <a:pt x="1373512" y="1161288"/>
                  </a:cubicBezTo>
                  <a:lnTo>
                    <a:pt x="1163200" y="1179576"/>
                  </a:lnTo>
                  <a:cubicBezTo>
                    <a:pt x="1120559" y="1183033"/>
                    <a:pt x="1077965" y="1188720"/>
                    <a:pt x="1035184" y="1188720"/>
                  </a:cubicBezTo>
                  <a:cubicBezTo>
                    <a:pt x="981973" y="1188720"/>
                    <a:pt x="776938" y="1179330"/>
                    <a:pt x="696856" y="1170432"/>
                  </a:cubicBezTo>
                  <a:cubicBezTo>
                    <a:pt x="599162" y="1159577"/>
                    <a:pt x="404248" y="1133856"/>
                    <a:pt x="404248" y="1133856"/>
                  </a:cubicBezTo>
                  <a:cubicBezTo>
                    <a:pt x="358528" y="1121664"/>
                    <a:pt x="313355" y="1107194"/>
                    <a:pt x="267088" y="1097280"/>
                  </a:cubicBezTo>
                  <a:cubicBezTo>
                    <a:pt x="227888" y="1088880"/>
                    <a:pt x="185530" y="1093651"/>
                    <a:pt x="148216" y="1078992"/>
                  </a:cubicBezTo>
                  <a:cubicBezTo>
                    <a:pt x="98590" y="1059496"/>
                    <a:pt x="11056" y="996696"/>
                    <a:pt x="11056" y="996696"/>
                  </a:cubicBezTo>
                  <a:cubicBezTo>
                    <a:pt x="8008" y="969264"/>
                    <a:pt x="-4782" y="941177"/>
                    <a:pt x="1912" y="914400"/>
                  </a:cubicBezTo>
                  <a:cubicBezTo>
                    <a:pt x="8271" y="888963"/>
                    <a:pt x="33555" y="872513"/>
                    <a:pt x="47632" y="850392"/>
                  </a:cubicBezTo>
                  <a:cubicBezTo>
                    <a:pt x="58408" y="833459"/>
                    <a:pt x="69969" y="806762"/>
                    <a:pt x="75064" y="786384"/>
                  </a:cubicBezTo>
                  <a:cubicBezTo>
                    <a:pt x="78833" y="771306"/>
                    <a:pt x="81160" y="755904"/>
                    <a:pt x="84208" y="740664"/>
                  </a:cubicBezTo>
                  <a:lnTo>
                    <a:pt x="75064" y="722376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400"/>
            </a:p>
          </p:txBody>
        </p:sp>
      </p:grpSp>
      <p:pic>
        <p:nvPicPr>
          <p:cNvPr id="265" name="Kép 54">
            <a:extLst>
              <a:ext uri="{FF2B5EF4-FFF2-40B4-BE49-F238E27FC236}">
                <a16:creationId xmlns:a16="http://schemas.microsoft.com/office/drawing/2014/main" id="{E291BB73-EA35-0370-8721-5F10E32F5D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574143">
            <a:off x="6619205" y="3840416"/>
            <a:ext cx="689769" cy="1830523"/>
          </a:xfrm>
          <a:prstGeom prst="rect">
            <a:avLst/>
          </a:prstGeom>
        </p:spPr>
      </p:pic>
      <p:grpSp>
        <p:nvGrpSpPr>
          <p:cNvPr id="272" name="Group 271">
            <a:extLst>
              <a:ext uri="{FF2B5EF4-FFF2-40B4-BE49-F238E27FC236}">
                <a16:creationId xmlns:a16="http://schemas.microsoft.com/office/drawing/2014/main" id="{B70B8475-44E3-A0D7-A138-DE61AC29D75C}"/>
              </a:ext>
            </a:extLst>
          </p:cNvPr>
          <p:cNvGrpSpPr/>
          <p:nvPr/>
        </p:nvGrpSpPr>
        <p:grpSpPr>
          <a:xfrm>
            <a:off x="6252777" y="5561128"/>
            <a:ext cx="2794577" cy="832837"/>
            <a:chOff x="3548608" y="4215762"/>
            <a:chExt cx="2095933" cy="624628"/>
          </a:xfrm>
        </p:grpSpPr>
        <p:sp>
          <p:nvSpPr>
            <p:cNvPr id="266" name="Szövegdoboz 55">
              <a:extLst>
                <a:ext uri="{FF2B5EF4-FFF2-40B4-BE49-F238E27FC236}">
                  <a16:creationId xmlns:a16="http://schemas.microsoft.com/office/drawing/2014/main" id="{D8715401-7140-AB20-FE21-C7D1E0436733}"/>
                </a:ext>
              </a:extLst>
            </p:cNvPr>
            <p:cNvSpPr txBox="1"/>
            <p:nvPr/>
          </p:nvSpPr>
          <p:spPr>
            <a:xfrm>
              <a:off x="3600076" y="4355642"/>
              <a:ext cx="2044465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b="1" dirty="0">
                  <a:solidFill>
                    <a:schemeClr val="bg1"/>
                  </a:solidFill>
                </a:rPr>
                <a:t>-Ellenségek legyőzése</a:t>
              </a:r>
            </a:p>
            <a:p>
              <a:endParaRPr lang="hu-HU" b="1" dirty="0">
                <a:solidFill>
                  <a:schemeClr val="bg1"/>
                </a:solidFill>
              </a:endParaRPr>
            </a:p>
          </p:txBody>
        </p:sp>
        <p:sp>
          <p:nvSpPr>
            <p:cNvPr id="267" name="Szabadkézi sokszög: alakzat 56">
              <a:extLst>
                <a:ext uri="{FF2B5EF4-FFF2-40B4-BE49-F238E27FC236}">
                  <a16:creationId xmlns:a16="http://schemas.microsoft.com/office/drawing/2014/main" id="{B9F4D56F-F99A-EAF1-310D-A38786516EBE}"/>
                </a:ext>
              </a:extLst>
            </p:cNvPr>
            <p:cNvSpPr/>
            <p:nvPr/>
          </p:nvSpPr>
          <p:spPr>
            <a:xfrm>
              <a:off x="3548608" y="4215762"/>
              <a:ext cx="1934339" cy="507492"/>
            </a:xfrm>
            <a:custGeom>
              <a:avLst/>
              <a:gdLst>
                <a:gd name="connsiteX0" fmla="*/ 18798 w 2579118"/>
                <a:gd name="connsiteY0" fmla="*/ 411480 h 676656"/>
                <a:gd name="connsiteX1" fmla="*/ 27942 w 2579118"/>
                <a:gd name="connsiteY1" fmla="*/ 365760 h 676656"/>
                <a:gd name="connsiteX2" fmla="*/ 73662 w 2579118"/>
                <a:gd name="connsiteY2" fmla="*/ 292608 h 676656"/>
                <a:gd name="connsiteX3" fmla="*/ 146814 w 2579118"/>
                <a:gd name="connsiteY3" fmla="*/ 228600 h 676656"/>
                <a:gd name="connsiteX4" fmla="*/ 201678 w 2579118"/>
                <a:gd name="connsiteY4" fmla="*/ 210312 h 676656"/>
                <a:gd name="connsiteX5" fmla="*/ 430278 w 2579118"/>
                <a:gd name="connsiteY5" fmla="*/ 164592 h 676656"/>
                <a:gd name="connsiteX6" fmla="*/ 576582 w 2579118"/>
                <a:gd name="connsiteY6" fmla="*/ 73152 h 676656"/>
                <a:gd name="connsiteX7" fmla="*/ 750318 w 2579118"/>
                <a:gd name="connsiteY7" fmla="*/ 9144 h 676656"/>
                <a:gd name="connsiteX8" fmla="*/ 841758 w 2579118"/>
                <a:gd name="connsiteY8" fmla="*/ 0 h 676656"/>
                <a:gd name="connsiteX9" fmla="*/ 1335534 w 2579118"/>
                <a:gd name="connsiteY9" fmla="*/ 9144 h 676656"/>
                <a:gd name="connsiteX10" fmla="*/ 1436118 w 2579118"/>
                <a:gd name="connsiteY10" fmla="*/ 27432 h 676656"/>
                <a:gd name="connsiteX11" fmla="*/ 1646430 w 2579118"/>
                <a:gd name="connsiteY11" fmla="*/ 18288 h 676656"/>
                <a:gd name="connsiteX12" fmla="*/ 1765302 w 2579118"/>
                <a:gd name="connsiteY12" fmla="*/ 0 h 676656"/>
                <a:gd name="connsiteX13" fmla="*/ 1975614 w 2579118"/>
                <a:gd name="connsiteY13" fmla="*/ 18288 h 676656"/>
                <a:gd name="connsiteX14" fmla="*/ 2112774 w 2579118"/>
                <a:gd name="connsiteY14" fmla="*/ 73152 h 676656"/>
                <a:gd name="connsiteX15" fmla="*/ 2195070 w 2579118"/>
                <a:gd name="connsiteY15" fmla="*/ 128016 h 676656"/>
                <a:gd name="connsiteX16" fmla="*/ 2341374 w 2579118"/>
                <a:gd name="connsiteY16" fmla="*/ 182880 h 676656"/>
                <a:gd name="connsiteX17" fmla="*/ 2387094 w 2579118"/>
                <a:gd name="connsiteY17" fmla="*/ 219456 h 676656"/>
                <a:gd name="connsiteX18" fmla="*/ 2469390 w 2579118"/>
                <a:gd name="connsiteY18" fmla="*/ 246888 h 676656"/>
                <a:gd name="connsiteX19" fmla="*/ 2569974 w 2579118"/>
                <a:gd name="connsiteY19" fmla="*/ 356616 h 676656"/>
                <a:gd name="connsiteX20" fmla="*/ 2579118 w 2579118"/>
                <a:gd name="connsiteY20" fmla="*/ 393192 h 676656"/>
                <a:gd name="connsiteX21" fmla="*/ 2551686 w 2579118"/>
                <a:gd name="connsiteY21" fmla="*/ 548640 h 676656"/>
                <a:gd name="connsiteX22" fmla="*/ 2533398 w 2579118"/>
                <a:gd name="connsiteY22" fmla="*/ 594360 h 676656"/>
                <a:gd name="connsiteX23" fmla="*/ 2487678 w 2579118"/>
                <a:gd name="connsiteY23" fmla="*/ 658368 h 676656"/>
                <a:gd name="connsiteX24" fmla="*/ 2423670 w 2579118"/>
                <a:gd name="connsiteY24" fmla="*/ 667512 h 676656"/>
                <a:gd name="connsiteX25" fmla="*/ 2057910 w 2579118"/>
                <a:gd name="connsiteY25" fmla="*/ 676656 h 676656"/>
                <a:gd name="connsiteX26" fmla="*/ 1500126 w 2579118"/>
                <a:gd name="connsiteY26" fmla="*/ 667512 h 676656"/>
                <a:gd name="connsiteX27" fmla="*/ 1116078 w 2579118"/>
                <a:gd name="connsiteY27" fmla="*/ 640080 h 676656"/>
                <a:gd name="connsiteX28" fmla="*/ 933198 w 2579118"/>
                <a:gd name="connsiteY28" fmla="*/ 649224 h 676656"/>
                <a:gd name="connsiteX29" fmla="*/ 814326 w 2579118"/>
                <a:gd name="connsiteY29" fmla="*/ 658368 h 676656"/>
                <a:gd name="connsiteX30" fmla="*/ 503430 w 2579118"/>
                <a:gd name="connsiteY30" fmla="*/ 667512 h 676656"/>
                <a:gd name="connsiteX31" fmla="*/ 146814 w 2579118"/>
                <a:gd name="connsiteY31" fmla="*/ 658368 h 676656"/>
                <a:gd name="connsiteX32" fmla="*/ 110238 w 2579118"/>
                <a:gd name="connsiteY32" fmla="*/ 640080 h 676656"/>
                <a:gd name="connsiteX33" fmla="*/ 55374 w 2579118"/>
                <a:gd name="connsiteY33" fmla="*/ 621792 h 676656"/>
                <a:gd name="connsiteX34" fmla="*/ 46230 w 2579118"/>
                <a:gd name="connsiteY34" fmla="*/ 585216 h 676656"/>
                <a:gd name="connsiteX35" fmla="*/ 37086 w 2579118"/>
                <a:gd name="connsiteY35" fmla="*/ 438912 h 676656"/>
                <a:gd name="connsiteX36" fmla="*/ 510 w 2579118"/>
                <a:gd name="connsiteY36" fmla="*/ 420624 h 676656"/>
                <a:gd name="connsiteX37" fmla="*/ 18798 w 2579118"/>
                <a:gd name="connsiteY37" fmla="*/ 411480 h 676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79118" h="676656">
                  <a:moveTo>
                    <a:pt x="18798" y="411480"/>
                  </a:moveTo>
                  <a:cubicBezTo>
                    <a:pt x="23370" y="402336"/>
                    <a:pt x="21429" y="379871"/>
                    <a:pt x="27942" y="365760"/>
                  </a:cubicBezTo>
                  <a:cubicBezTo>
                    <a:pt x="39992" y="339652"/>
                    <a:pt x="54830" y="314338"/>
                    <a:pt x="73662" y="292608"/>
                  </a:cubicBezTo>
                  <a:cubicBezTo>
                    <a:pt x="94882" y="268123"/>
                    <a:pt x="119559" y="246121"/>
                    <a:pt x="146814" y="228600"/>
                  </a:cubicBezTo>
                  <a:cubicBezTo>
                    <a:pt x="163030" y="218176"/>
                    <a:pt x="183561" y="216900"/>
                    <a:pt x="201678" y="210312"/>
                  </a:cubicBezTo>
                  <a:cubicBezTo>
                    <a:pt x="322155" y="166502"/>
                    <a:pt x="165355" y="204330"/>
                    <a:pt x="430278" y="164592"/>
                  </a:cubicBezTo>
                  <a:cubicBezTo>
                    <a:pt x="479046" y="134112"/>
                    <a:pt x="524029" y="96509"/>
                    <a:pt x="576582" y="73152"/>
                  </a:cubicBezTo>
                  <a:cubicBezTo>
                    <a:pt x="641573" y="44267"/>
                    <a:pt x="679295" y="23349"/>
                    <a:pt x="750318" y="9144"/>
                  </a:cubicBezTo>
                  <a:cubicBezTo>
                    <a:pt x="780355" y="3137"/>
                    <a:pt x="811278" y="3048"/>
                    <a:pt x="841758" y="0"/>
                  </a:cubicBezTo>
                  <a:cubicBezTo>
                    <a:pt x="1006350" y="3048"/>
                    <a:pt x="1171089" y="1554"/>
                    <a:pt x="1335534" y="9144"/>
                  </a:cubicBezTo>
                  <a:cubicBezTo>
                    <a:pt x="1369575" y="10715"/>
                    <a:pt x="1402055" y="26430"/>
                    <a:pt x="1436118" y="27432"/>
                  </a:cubicBezTo>
                  <a:cubicBezTo>
                    <a:pt x="1506258" y="29495"/>
                    <a:pt x="1576326" y="21336"/>
                    <a:pt x="1646430" y="18288"/>
                  </a:cubicBezTo>
                  <a:cubicBezTo>
                    <a:pt x="1686054" y="12192"/>
                    <a:pt x="1725212" y="0"/>
                    <a:pt x="1765302" y="0"/>
                  </a:cubicBezTo>
                  <a:cubicBezTo>
                    <a:pt x="1835671" y="0"/>
                    <a:pt x="1975614" y="18288"/>
                    <a:pt x="1975614" y="18288"/>
                  </a:cubicBezTo>
                  <a:cubicBezTo>
                    <a:pt x="2043757" y="37758"/>
                    <a:pt x="2046900" y="34402"/>
                    <a:pt x="2112774" y="73152"/>
                  </a:cubicBezTo>
                  <a:cubicBezTo>
                    <a:pt x="2141191" y="89868"/>
                    <a:pt x="2165348" y="113749"/>
                    <a:pt x="2195070" y="128016"/>
                  </a:cubicBezTo>
                  <a:cubicBezTo>
                    <a:pt x="2242025" y="150554"/>
                    <a:pt x="2341374" y="182880"/>
                    <a:pt x="2341374" y="182880"/>
                  </a:cubicBezTo>
                  <a:cubicBezTo>
                    <a:pt x="2356614" y="195072"/>
                    <a:pt x="2369638" y="210728"/>
                    <a:pt x="2387094" y="219456"/>
                  </a:cubicBezTo>
                  <a:cubicBezTo>
                    <a:pt x="2412957" y="232388"/>
                    <a:pt x="2444869" y="231563"/>
                    <a:pt x="2469390" y="246888"/>
                  </a:cubicBezTo>
                  <a:cubicBezTo>
                    <a:pt x="2500513" y="266340"/>
                    <a:pt x="2544745" y="325080"/>
                    <a:pt x="2569974" y="356616"/>
                  </a:cubicBezTo>
                  <a:cubicBezTo>
                    <a:pt x="2573022" y="368808"/>
                    <a:pt x="2579118" y="380625"/>
                    <a:pt x="2579118" y="393192"/>
                  </a:cubicBezTo>
                  <a:cubicBezTo>
                    <a:pt x="2579118" y="454224"/>
                    <a:pt x="2570166" y="493200"/>
                    <a:pt x="2551686" y="548640"/>
                  </a:cubicBezTo>
                  <a:cubicBezTo>
                    <a:pt x="2546495" y="564212"/>
                    <a:pt x="2541669" y="580182"/>
                    <a:pt x="2533398" y="594360"/>
                  </a:cubicBezTo>
                  <a:cubicBezTo>
                    <a:pt x="2520187" y="617008"/>
                    <a:pt x="2509494" y="643824"/>
                    <a:pt x="2487678" y="658368"/>
                  </a:cubicBezTo>
                  <a:cubicBezTo>
                    <a:pt x="2469745" y="670323"/>
                    <a:pt x="2445203" y="666596"/>
                    <a:pt x="2423670" y="667512"/>
                  </a:cubicBezTo>
                  <a:cubicBezTo>
                    <a:pt x="2301822" y="672697"/>
                    <a:pt x="2179830" y="673608"/>
                    <a:pt x="2057910" y="676656"/>
                  </a:cubicBezTo>
                  <a:lnTo>
                    <a:pt x="1500126" y="667512"/>
                  </a:lnTo>
                  <a:cubicBezTo>
                    <a:pt x="1364942" y="664132"/>
                    <a:pt x="1252116" y="651909"/>
                    <a:pt x="1116078" y="640080"/>
                  </a:cubicBezTo>
                  <a:lnTo>
                    <a:pt x="933198" y="649224"/>
                  </a:lnTo>
                  <a:cubicBezTo>
                    <a:pt x="893530" y="651628"/>
                    <a:pt x="854031" y="656678"/>
                    <a:pt x="814326" y="658368"/>
                  </a:cubicBezTo>
                  <a:cubicBezTo>
                    <a:pt x="710743" y="662776"/>
                    <a:pt x="607062" y="664464"/>
                    <a:pt x="503430" y="667512"/>
                  </a:cubicBezTo>
                  <a:cubicBezTo>
                    <a:pt x="384558" y="664464"/>
                    <a:pt x="265437" y="666644"/>
                    <a:pt x="146814" y="658368"/>
                  </a:cubicBezTo>
                  <a:cubicBezTo>
                    <a:pt x="133216" y="657419"/>
                    <a:pt x="122894" y="645142"/>
                    <a:pt x="110238" y="640080"/>
                  </a:cubicBezTo>
                  <a:cubicBezTo>
                    <a:pt x="92340" y="632921"/>
                    <a:pt x="73662" y="627888"/>
                    <a:pt x="55374" y="621792"/>
                  </a:cubicBezTo>
                  <a:cubicBezTo>
                    <a:pt x="52326" y="609600"/>
                    <a:pt x="47480" y="597721"/>
                    <a:pt x="46230" y="585216"/>
                  </a:cubicBezTo>
                  <a:cubicBezTo>
                    <a:pt x="41368" y="536595"/>
                    <a:pt x="50164" y="485993"/>
                    <a:pt x="37086" y="438912"/>
                  </a:cubicBezTo>
                  <a:cubicBezTo>
                    <a:pt x="33438" y="425778"/>
                    <a:pt x="12199" y="427637"/>
                    <a:pt x="510" y="420624"/>
                  </a:cubicBezTo>
                  <a:cubicBezTo>
                    <a:pt x="-3186" y="418406"/>
                    <a:pt x="14226" y="420624"/>
                    <a:pt x="18798" y="41148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400"/>
            </a:p>
          </p:txBody>
        </p:sp>
      </p:grpSp>
      <p:grpSp>
        <p:nvGrpSpPr>
          <p:cNvPr id="268" name="Csoportba foglalás 59">
            <a:extLst>
              <a:ext uri="{FF2B5EF4-FFF2-40B4-BE49-F238E27FC236}">
                <a16:creationId xmlns:a16="http://schemas.microsoft.com/office/drawing/2014/main" id="{23815BE4-5040-BA06-B356-84A9BFBBE318}"/>
              </a:ext>
            </a:extLst>
          </p:cNvPr>
          <p:cNvGrpSpPr/>
          <p:nvPr/>
        </p:nvGrpSpPr>
        <p:grpSpPr>
          <a:xfrm>
            <a:off x="1708060" y="4206622"/>
            <a:ext cx="2693243" cy="1124712"/>
            <a:chOff x="1961212" y="5285232"/>
            <a:chExt cx="2693242" cy="1124712"/>
          </a:xfrm>
        </p:grpSpPr>
        <p:sp>
          <p:nvSpPr>
            <p:cNvPr id="269" name="Szövegdoboz 35">
              <a:extLst>
                <a:ext uri="{FF2B5EF4-FFF2-40B4-BE49-F238E27FC236}">
                  <a16:creationId xmlns:a16="http://schemas.microsoft.com/office/drawing/2014/main" id="{818984AC-9688-FDE4-6001-1BEC5BC8DB51}"/>
                </a:ext>
              </a:extLst>
            </p:cNvPr>
            <p:cNvSpPr txBox="1"/>
            <p:nvPr/>
          </p:nvSpPr>
          <p:spPr>
            <a:xfrm>
              <a:off x="2021703" y="5585991"/>
              <a:ext cx="26327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chemeClr val="bg1"/>
                  </a:solidFill>
                </a:rPr>
                <a:t>-Űrhajó újjáépítése és a bolygó elhagyása</a:t>
              </a:r>
            </a:p>
          </p:txBody>
        </p:sp>
        <p:sp>
          <p:nvSpPr>
            <p:cNvPr id="270" name="Szabadkézi sokszög: alakzat 57">
              <a:extLst>
                <a:ext uri="{FF2B5EF4-FFF2-40B4-BE49-F238E27FC236}">
                  <a16:creationId xmlns:a16="http://schemas.microsoft.com/office/drawing/2014/main" id="{0F5BF67C-7B95-D45A-7865-E9FF3EAF9E29}"/>
                </a:ext>
              </a:extLst>
            </p:cNvPr>
            <p:cNvSpPr/>
            <p:nvPr/>
          </p:nvSpPr>
          <p:spPr>
            <a:xfrm>
              <a:off x="1961212" y="5285232"/>
              <a:ext cx="2693242" cy="1124712"/>
            </a:xfrm>
            <a:custGeom>
              <a:avLst/>
              <a:gdLst>
                <a:gd name="connsiteX0" fmla="*/ 13892 w 2693242"/>
                <a:gd name="connsiteY0" fmla="*/ 603504 h 1124712"/>
                <a:gd name="connsiteX1" fmla="*/ 32180 w 2693242"/>
                <a:gd name="connsiteY1" fmla="*/ 557784 h 1124712"/>
                <a:gd name="connsiteX2" fmla="*/ 41324 w 2693242"/>
                <a:gd name="connsiteY2" fmla="*/ 320040 h 1124712"/>
                <a:gd name="connsiteX3" fmla="*/ 87044 w 2693242"/>
                <a:gd name="connsiteY3" fmla="*/ 292608 h 1124712"/>
                <a:gd name="connsiteX4" fmla="*/ 215060 w 2693242"/>
                <a:gd name="connsiteY4" fmla="*/ 237744 h 1124712"/>
                <a:gd name="connsiteX5" fmla="*/ 297356 w 2693242"/>
                <a:gd name="connsiteY5" fmla="*/ 210312 h 1124712"/>
                <a:gd name="connsiteX6" fmla="*/ 343076 w 2693242"/>
                <a:gd name="connsiteY6" fmla="*/ 201168 h 1124712"/>
                <a:gd name="connsiteX7" fmla="*/ 498524 w 2693242"/>
                <a:gd name="connsiteY7" fmla="*/ 146304 h 1124712"/>
                <a:gd name="connsiteX8" fmla="*/ 690548 w 2693242"/>
                <a:gd name="connsiteY8" fmla="*/ 128016 h 1124712"/>
                <a:gd name="connsiteX9" fmla="*/ 882572 w 2693242"/>
                <a:gd name="connsiteY9" fmla="*/ 54864 h 1124712"/>
                <a:gd name="connsiteX10" fmla="*/ 992300 w 2693242"/>
                <a:gd name="connsiteY10" fmla="*/ 9144 h 1124712"/>
                <a:gd name="connsiteX11" fmla="*/ 1065452 w 2693242"/>
                <a:gd name="connsiteY11" fmla="*/ 0 h 1124712"/>
                <a:gd name="connsiteX12" fmla="*/ 1211756 w 2693242"/>
                <a:gd name="connsiteY12" fmla="*/ 18288 h 1124712"/>
                <a:gd name="connsiteX13" fmla="*/ 1330628 w 2693242"/>
                <a:gd name="connsiteY13" fmla="*/ 54864 h 1124712"/>
                <a:gd name="connsiteX14" fmla="*/ 1467788 w 2693242"/>
                <a:gd name="connsiteY14" fmla="*/ 73152 h 1124712"/>
                <a:gd name="connsiteX15" fmla="*/ 1595804 w 2693242"/>
                <a:gd name="connsiteY15" fmla="*/ 100584 h 1124712"/>
                <a:gd name="connsiteX16" fmla="*/ 1924988 w 2693242"/>
                <a:gd name="connsiteY16" fmla="*/ 118872 h 1124712"/>
                <a:gd name="connsiteX17" fmla="*/ 2007284 w 2693242"/>
                <a:gd name="connsiteY17" fmla="*/ 128016 h 1124712"/>
                <a:gd name="connsiteX18" fmla="*/ 2281604 w 2693242"/>
                <a:gd name="connsiteY18" fmla="*/ 137160 h 1124712"/>
                <a:gd name="connsiteX19" fmla="*/ 2373044 w 2693242"/>
                <a:gd name="connsiteY19" fmla="*/ 182880 h 1124712"/>
                <a:gd name="connsiteX20" fmla="*/ 2446196 w 2693242"/>
                <a:gd name="connsiteY20" fmla="*/ 201168 h 1124712"/>
                <a:gd name="connsiteX21" fmla="*/ 2674796 w 2693242"/>
                <a:gd name="connsiteY21" fmla="*/ 292608 h 1124712"/>
                <a:gd name="connsiteX22" fmla="*/ 2693084 w 2693242"/>
                <a:gd name="connsiteY22" fmla="*/ 329184 h 1124712"/>
                <a:gd name="connsiteX23" fmla="*/ 2619932 w 2693242"/>
                <a:gd name="connsiteY23" fmla="*/ 475488 h 1124712"/>
                <a:gd name="connsiteX24" fmla="*/ 2601644 w 2693242"/>
                <a:gd name="connsiteY24" fmla="*/ 502920 h 1124712"/>
                <a:gd name="connsiteX25" fmla="*/ 2583356 w 2693242"/>
                <a:gd name="connsiteY25" fmla="*/ 539496 h 1124712"/>
                <a:gd name="connsiteX26" fmla="*/ 2555924 w 2693242"/>
                <a:gd name="connsiteY26" fmla="*/ 566928 h 1124712"/>
                <a:gd name="connsiteX27" fmla="*/ 2528492 w 2693242"/>
                <a:gd name="connsiteY27" fmla="*/ 640080 h 1124712"/>
                <a:gd name="connsiteX28" fmla="*/ 2491916 w 2693242"/>
                <a:gd name="connsiteY28" fmla="*/ 704088 h 1124712"/>
                <a:gd name="connsiteX29" fmla="*/ 2482772 w 2693242"/>
                <a:gd name="connsiteY29" fmla="*/ 768096 h 1124712"/>
                <a:gd name="connsiteX30" fmla="*/ 2455340 w 2693242"/>
                <a:gd name="connsiteY30" fmla="*/ 868680 h 1124712"/>
                <a:gd name="connsiteX31" fmla="*/ 2473628 w 2693242"/>
                <a:gd name="connsiteY31" fmla="*/ 987552 h 1124712"/>
                <a:gd name="connsiteX32" fmla="*/ 2354756 w 2693242"/>
                <a:gd name="connsiteY32" fmla="*/ 1078992 h 1124712"/>
                <a:gd name="connsiteX33" fmla="*/ 2263316 w 2693242"/>
                <a:gd name="connsiteY33" fmla="*/ 1106424 h 1124712"/>
                <a:gd name="connsiteX34" fmla="*/ 2043860 w 2693242"/>
                <a:gd name="connsiteY34" fmla="*/ 1124712 h 1124712"/>
                <a:gd name="connsiteX35" fmla="*/ 1531796 w 2693242"/>
                <a:gd name="connsiteY35" fmla="*/ 1097280 h 1124712"/>
                <a:gd name="connsiteX36" fmla="*/ 1394636 w 2693242"/>
                <a:gd name="connsiteY36" fmla="*/ 1088136 h 1124712"/>
                <a:gd name="connsiteX37" fmla="*/ 1220900 w 2693242"/>
                <a:gd name="connsiteY37" fmla="*/ 1024128 h 1124712"/>
                <a:gd name="connsiteX38" fmla="*/ 1129460 w 2693242"/>
                <a:gd name="connsiteY38" fmla="*/ 1014984 h 1124712"/>
                <a:gd name="connsiteX39" fmla="*/ 717980 w 2693242"/>
                <a:gd name="connsiteY39" fmla="*/ 1033272 h 1124712"/>
                <a:gd name="connsiteX40" fmla="*/ 635684 w 2693242"/>
                <a:gd name="connsiteY40" fmla="*/ 1042416 h 1124712"/>
                <a:gd name="connsiteX41" fmla="*/ 553388 w 2693242"/>
                <a:gd name="connsiteY41" fmla="*/ 1060704 h 1124712"/>
                <a:gd name="connsiteX42" fmla="*/ 324788 w 2693242"/>
                <a:gd name="connsiteY42" fmla="*/ 1042416 h 1124712"/>
                <a:gd name="connsiteX43" fmla="*/ 297356 w 2693242"/>
                <a:gd name="connsiteY43" fmla="*/ 987552 h 1124712"/>
                <a:gd name="connsiteX44" fmla="*/ 251636 w 2693242"/>
                <a:gd name="connsiteY44" fmla="*/ 932688 h 1124712"/>
                <a:gd name="connsiteX45" fmla="*/ 224204 w 2693242"/>
                <a:gd name="connsiteY45" fmla="*/ 832104 h 1124712"/>
                <a:gd name="connsiteX46" fmla="*/ 205916 w 2693242"/>
                <a:gd name="connsiteY46" fmla="*/ 795528 h 1124712"/>
                <a:gd name="connsiteX47" fmla="*/ 187628 w 2693242"/>
                <a:gd name="connsiteY47" fmla="*/ 731520 h 1124712"/>
                <a:gd name="connsiteX48" fmla="*/ 151052 w 2693242"/>
                <a:gd name="connsiteY48" fmla="*/ 713232 h 1124712"/>
                <a:gd name="connsiteX49" fmla="*/ 68756 w 2693242"/>
                <a:gd name="connsiteY49" fmla="*/ 667512 h 1124712"/>
                <a:gd name="connsiteX50" fmla="*/ 4748 w 2693242"/>
                <a:gd name="connsiteY50" fmla="*/ 649224 h 1124712"/>
                <a:gd name="connsiteX51" fmla="*/ 13892 w 2693242"/>
                <a:gd name="connsiteY51" fmla="*/ 603504 h 112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693242" h="1124712">
                  <a:moveTo>
                    <a:pt x="13892" y="603504"/>
                  </a:moveTo>
                  <a:cubicBezTo>
                    <a:pt x="18464" y="588264"/>
                    <a:pt x="30599" y="574122"/>
                    <a:pt x="32180" y="557784"/>
                  </a:cubicBezTo>
                  <a:cubicBezTo>
                    <a:pt x="39819" y="478846"/>
                    <a:pt x="25256" y="397702"/>
                    <a:pt x="41324" y="320040"/>
                  </a:cubicBezTo>
                  <a:cubicBezTo>
                    <a:pt x="44925" y="302636"/>
                    <a:pt x="71441" y="301119"/>
                    <a:pt x="87044" y="292608"/>
                  </a:cubicBezTo>
                  <a:cubicBezTo>
                    <a:pt x="138444" y="264572"/>
                    <a:pt x="156843" y="258291"/>
                    <a:pt x="215060" y="237744"/>
                  </a:cubicBezTo>
                  <a:cubicBezTo>
                    <a:pt x="242327" y="228120"/>
                    <a:pt x="269553" y="218256"/>
                    <a:pt x="297356" y="210312"/>
                  </a:cubicBezTo>
                  <a:cubicBezTo>
                    <a:pt x="312300" y="206042"/>
                    <a:pt x="328221" y="205739"/>
                    <a:pt x="343076" y="201168"/>
                  </a:cubicBezTo>
                  <a:cubicBezTo>
                    <a:pt x="396953" y="184590"/>
                    <a:pt x="442986" y="158646"/>
                    <a:pt x="498524" y="146304"/>
                  </a:cubicBezTo>
                  <a:cubicBezTo>
                    <a:pt x="522279" y="141025"/>
                    <a:pt x="679669" y="128923"/>
                    <a:pt x="690548" y="128016"/>
                  </a:cubicBezTo>
                  <a:cubicBezTo>
                    <a:pt x="754556" y="103632"/>
                    <a:pt x="819346" y="81208"/>
                    <a:pt x="882572" y="54864"/>
                  </a:cubicBezTo>
                  <a:cubicBezTo>
                    <a:pt x="919148" y="39624"/>
                    <a:pt x="954347" y="20530"/>
                    <a:pt x="992300" y="9144"/>
                  </a:cubicBezTo>
                  <a:cubicBezTo>
                    <a:pt x="1015837" y="2083"/>
                    <a:pt x="1041068" y="3048"/>
                    <a:pt x="1065452" y="0"/>
                  </a:cubicBezTo>
                  <a:cubicBezTo>
                    <a:pt x="1114220" y="6096"/>
                    <a:pt x="1163628" y="8330"/>
                    <a:pt x="1211756" y="18288"/>
                  </a:cubicBezTo>
                  <a:cubicBezTo>
                    <a:pt x="1252353" y="26687"/>
                    <a:pt x="1290091" y="46177"/>
                    <a:pt x="1330628" y="54864"/>
                  </a:cubicBezTo>
                  <a:cubicBezTo>
                    <a:pt x="1375729" y="64528"/>
                    <a:pt x="1422334" y="65315"/>
                    <a:pt x="1467788" y="73152"/>
                  </a:cubicBezTo>
                  <a:cubicBezTo>
                    <a:pt x="1510794" y="80567"/>
                    <a:pt x="1552602" y="94412"/>
                    <a:pt x="1595804" y="100584"/>
                  </a:cubicBezTo>
                  <a:cubicBezTo>
                    <a:pt x="1647796" y="108011"/>
                    <a:pt x="1905424" y="117983"/>
                    <a:pt x="1924988" y="118872"/>
                  </a:cubicBezTo>
                  <a:cubicBezTo>
                    <a:pt x="1952420" y="121920"/>
                    <a:pt x="1979719" y="126602"/>
                    <a:pt x="2007284" y="128016"/>
                  </a:cubicBezTo>
                  <a:cubicBezTo>
                    <a:pt x="2098655" y="132702"/>
                    <a:pt x="2190447" y="129347"/>
                    <a:pt x="2281604" y="137160"/>
                  </a:cubicBezTo>
                  <a:cubicBezTo>
                    <a:pt x="2318195" y="140296"/>
                    <a:pt x="2341002" y="170556"/>
                    <a:pt x="2373044" y="182880"/>
                  </a:cubicBezTo>
                  <a:cubicBezTo>
                    <a:pt x="2396503" y="191903"/>
                    <a:pt x="2422444" y="192946"/>
                    <a:pt x="2446196" y="201168"/>
                  </a:cubicBezTo>
                  <a:cubicBezTo>
                    <a:pt x="2535861" y="232206"/>
                    <a:pt x="2594758" y="258306"/>
                    <a:pt x="2674796" y="292608"/>
                  </a:cubicBezTo>
                  <a:cubicBezTo>
                    <a:pt x="2680892" y="304800"/>
                    <a:pt x="2694886" y="315673"/>
                    <a:pt x="2693084" y="329184"/>
                  </a:cubicBezTo>
                  <a:cubicBezTo>
                    <a:pt x="2681695" y="414600"/>
                    <a:pt x="2661367" y="420241"/>
                    <a:pt x="2619932" y="475488"/>
                  </a:cubicBezTo>
                  <a:cubicBezTo>
                    <a:pt x="2613338" y="484280"/>
                    <a:pt x="2607096" y="493378"/>
                    <a:pt x="2601644" y="502920"/>
                  </a:cubicBezTo>
                  <a:cubicBezTo>
                    <a:pt x="2594881" y="514755"/>
                    <a:pt x="2591279" y="528404"/>
                    <a:pt x="2583356" y="539496"/>
                  </a:cubicBezTo>
                  <a:cubicBezTo>
                    <a:pt x="2575840" y="550019"/>
                    <a:pt x="2565068" y="557784"/>
                    <a:pt x="2555924" y="566928"/>
                  </a:cubicBezTo>
                  <a:cubicBezTo>
                    <a:pt x="2546780" y="591312"/>
                    <a:pt x="2539505" y="616481"/>
                    <a:pt x="2528492" y="640080"/>
                  </a:cubicBezTo>
                  <a:cubicBezTo>
                    <a:pt x="2518100" y="662348"/>
                    <a:pt x="2500181" y="680946"/>
                    <a:pt x="2491916" y="704088"/>
                  </a:cubicBezTo>
                  <a:cubicBezTo>
                    <a:pt x="2484667" y="724385"/>
                    <a:pt x="2486049" y="746794"/>
                    <a:pt x="2482772" y="768096"/>
                  </a:cubicBezTo>
                  <a:cubicBezTo>
                    <a:pt x="2472410" y="835450"/>
                    <a:pt x="2479203" y="809022"/>
                    <a:pt x="2455340" y="868680"/>
                  </a:cubicBezTo>
                  <a:cubicBezTo>
                    <a:pt x="2457062" y="879014"/>
                    <a:pt x="2474608" y="981669"/>
                    <a:pt x="2473628" y="987552"/>
                  </a:cubicBezTo>
                  <a:cubicBezTo>
                    <a:pt x="2464457" y="1042578"/>
                    <a:pt x="2393461" y="1063510"/>
                    <a:pt x="2354756" y="1078992"/>
                  </a:cubicBezTo>
                  <a:cubicBezTo>
                    <a:pt x="2325210" y="1090810"/>
                    <a:pt x="2294380" y="1099521"/>
                    <a:pt x="2263316" y="1106424"/>
                  </a:cubicBezTo>
                  <a:cubicBezTo>
                    <a:pt x="2215719" y="1117001"/>
                    <a:pt x="2067466" y="1123237"/>
                    <a:pt x="2043860" y="1124712"/>
                  </a:cubicBezTo>
                  <a:lnTo>
                    <a:pt x="1531796" y="1097280"/>
                  </a:lnTo>
                  <a:cubicBezTo>
                    <a:pt x="1486047" y="1094703"/>
                    <a:pt x="1439925" y="1095103"/>
                    <a:pt x="1394636" y="1088136"/>
                  </a:cubicBezTo>
                  <a:cubicBezTo>
                    <a:pt x="1151207" y="1050685"/>
                    <a:pt x="1416560" y="1078478"/>
                    <a:pt x="1220900" y="1024128"/>
                  </a:cubicBezTo>
                  <a:cubicBezTo>
                    <a:pt x="1191385" y="1015930"/>
                    <a:pt x="1159940" y="1018032"/>
                    <a:pt x="1129460" y="1014984"/>
                  </a:cubicBezTo>
                  <a:lnTo>
                    <a:pt x="717980" y="1033272"/>
                  </a:lnTo>
                  <a:cubicBezTo>
                    <a:pt x="690422" y="1034803"/>
                    <a:pt x="662909" y="1037878"/>
                    <a:pt x="635684" y="1042416"/>
                  </a:cubicBezTo>
                  <a:cubicBezTo>
                    <a:pt x="607965" y="1047036"/>
                    <a:pt x="580820" y="1054608"/>
                    <a:pt x="553388" y="1060704"/>
                  </a:cubicBezTo>
                  <a:cubicBezTo>
                    <a:pt x="477188" y="1054608"/>
                    <a:pt x="398290" y="1063417"/>
                    <a:pt x="324788" y="1042416"/>
                  </a:cubicBezTo>
                  <a:cubicBezTo>
                    <a:pt x="305128" y="1036799"/>
                    <a:pt x="308698" y="1004565"/>
                    <a:pt x="297356" y="987552"/>
                  </a:cubicBezTo>
                  <a:cubicBezTo>
                    <a:pt x="284151" y="967745"/>
                    <a:pt x="266876" y="950976"/>
                    <a:pt x="251636" y="932688"/>
                  </a:cubicBezTo>
                  <a:cubicBezTo>
                    <a:pt x="242453" y="886772"/>
                    <a:pt x="242766" y="878510"/>
                    <a:pt x="224204" y="832104"/>
                  </a:cubicBezTo>
                  <a:cubicBezTo>
                    <a:pt x="219142" y="819448"/>
                    <a:pt x="210574" y="808338"/>
                    <a:pt x="205916" y="795528"/>
                  </a:cubicBezTo>
                  <a:cubicBezTo>
                    <a:pt x="198333" y="774674"/>
                    <a:pt x="199937" y="749983"/>
                    <a:pt x="187628" y="731520"/>
                  </a:cubicBezTo>
                  <a:cubicBezTo>
                    <a:pt x="180067" y="720178"/>
                    <a:pt x="163054" y="719694"/>
                    <a:pt x="151052" y="713232"/>
                  </a:cubicBezTo>
                  <a:cubicBezTo>
                    <a:pt x="123422" y="698354"/>
                    <a:pt x="97506" y="680090"/>
                    <a:pt x="68756" y="667512"/>
                  </a:cubicBezTo>
                  <a:cubicBezTo>
                    <a:pt x="48427" y="658618"/>
                    <a:pt x="18371" y="666740"/>
                    <a:pt x="4748" y="649224"/>
                  </a:cubicBezTo>
                  <a:cubicBezTo>
                    <a:pt x="-8351" y="632382"/>
                    <a:pt x="9320" y="618744"/>
                    <a:pt x="13892" y="60350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400"/>
            </a:p>
          </p:txBody>
        </p:sp>
      </p:grpSp>
      <p:pic>
        <p:nvPicPr>
          <p:cNvPr id="271" name="Kép 58">
            <a:extLst>
              <a:ext uri="{FF2B5EF4-FFF2-40B4-BE49-F238E27FC236}">
                <a16:creationId xmlns:a16="http://schemas.microsoft.com/office/drawing/2014/main" id="{91C64777-6E92-CF26-AB1E-A69356ADD4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147926">
            <a:off x="4132060" y="3188943"/>
            <a:ext cx="689769" cy="1348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AC5E83-477E-1CE1-A905-E033E177EEDC}"/>
              </a:ext>
            </a:extLst>
          </p:cNvPr>
          <p:cNvSpPr txBox="1"/>
          <p:nvPr/>
        </p:nvSpPr>
        <p:spPr>
          <a:xfrm>
            <a:off x="-79257" y="2046458"/>
            <a:ext cx="32326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2400" b="1" i="0" u="none" strike="noStrike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”D.E.R Corporation”</a:t>
            </a:r>
            <a:endParaRPr lang="en-US" sz="2400" b="0" dirty="0">
              <a:effectLst/>
            </a:endParaRPr>
          </a:p>
          <a:p>
            <a:pPr algn="ctr" rtl="0"/>
            <a:br>
              <a:rPr lang="en-US" sz="2400" b="0" dirty="0">
                <a:effectLst/>
              </a:rPr>
            </a:br>
            <a:r>
              <a:rPr lang="en-US" sz="2400" b="1" i="0" u="none" strike="noStrike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”Extra </a:t>
            </a:r>
            <a:r>
              <a:rPr lang="en-US" sz="2400" b="1" i="0" u="none" strike="noStrike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Earth”</a:t>
            </a:r>
            <a:endParaRPr lang="en-US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0922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9">
          <a:extLst>
            <a:ext uri="{FF2B5EF4-FFF2-40B4-BE49-F238E27FC236}">
              <a16:creationId xmlns:a16="http://schemas.microsoft.com/office/drawing/2014/main" id="{3C398190-57C1-260C-C0EB-EE009E826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urple and blue arrows&#10;&#10;Description automatically generated">
            <a:extLst>
              <a:ext uri="{FF2B5EF4-FFF2-40B4-BE49-F238E27FC236}">
                <a16:creationId xmlns:a16="http://schemas.microsoft.com/office/drawing/2014/main" id="{9B5AFF63-A1FE-795C-B178-3D3A8234574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16" name="Picture 15" descr="A purple and blue arrows&#10;&#10;Description automatically generated">
            <a:extLst>
              <a:ext uri="{FF2B5EF4-FFF2-40B4-BE49-F238E27FC236}">
                <a16:creationId xmlns:a16="http://schemas.microsoft.com/office/drawing/2014/main" id="{CC5415FF-7E33-DA41-F4AB-2408D80363B4}"/>
              </a:ext>
            </a:extLst>
          </p:cNvPr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 trans="53000" gridSize="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209" t="15373" r="124"/>
          <a:stretch/>
        </p:blipFill>
        <p:spPr>
          <a:xfrm>
            <a:off x="6136639" y="1056640"/>
            <a:ext cx="6055361" cy="580136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5" name="Picture 14" descr="A purple and blue arrows&#10;&#10;Description automatically generated">
            <a:extLst>
              <a:ext uri="{FF2B5EF4-FFF2-40B4-BE49-F238E27FC236}">
                <a16:creationId xmlns:a16="http://schemas.microsoft.com/office/drawing/2014/main" id="{863F22DE-533A-BDA1-6693-B8BC84E1806A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373" r="53208"/>
          <a:stretch/>
        </p:blipFill>
        <p:spPr>
          <a:xfrm>
            <a:off x="0" y="1056640"/>
            <a:ext cx="5704903" cy="5801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F06EF8-24AE-FBCE-0D68-4A020912A686}"/>
              </a:ext>
            </a:extLst>
          </p:cNvPr>
          <p:cNvSpPr txBox="1"/>
          <p:nvPr/>
        </p:nvSpPr>
        <p:spPr>
          <a:xfrm>
            <a:off x="73399" y="1332350"/>
            <a:ext cx="593343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hu-HU" sz="2800" b="1" dirty="0">
                <a:solidFill>
                  <a:srgbClr val="FFC000"/>
                </a:solidFill>
              </a:rPr>
              <a:t>Fegyver</a:t>
            </a:r>
            <a:r>
              <a:rPr lang="hu-HU" sz="2800" b="1" dirty="0">
                <a:solidFill>
                  <a:schemeClr val="bg1"/>
                </a:solidFill>
              </a:rPr>
              <a:t> változtatások</a:t>
            </a:r>
            <a:endParaRPr lang="en-US" sz="2800" b="1" dirty="0">
              <a:solidFill>
                <a:schemeClr val="bg1"/>
              </a:solidFill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hu-HU" sz="2800" b="1" dirty="0">
                <a:solidFill>
                  <a:schemeClr val="bg1"/>
                </a:solidFill>
              </a:rPr>
              <a:t>Új </a:t>
            </a:r>
            <a:r>
              <a:rPr lang="hu-HU" sz="2800" b="1" dirty="0">
                <a:solidFill>
                  <a:srgbClr val="FFC000"/>
                </a:solidFill>
              </a:rPr>
              <a:t>szintek</a:t>
            </a:r>
            <a:endParaRPr lang="en-US" sz="2800" b="1" dirty="0">
              <a:solidFill>
                <a:srgbClr val="FFC000"/>
              </a:solidFill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hu-HU" sz="2800" b="1" dirty="0">
                <a:solidFill>
                  <a:schemeClr val="bg1"/>
                </a:solidFill>
              </a:rPr>
              <a:t>Új </a:t>
            </a:r>
            <a:r>
              <a:rPr lang="hu-HU" sz="2800" b="1" dirty="0">
                <a:solidFill>
                  <a:srgbClr val="FFC000"/>
                </a:solidFill>
              </a:rPr>
              <a:t>modellek</a:t>
            </a:r>
            <a:r>
              <a:rPr lang="hu-HU" sz="2800" b="1" dirty="0">
                <a:solidFill>
                  <a:schemeClr val="bg1"/>
                </a:solidFill>
              </a:rPr>
              <a:t> + textúrázás</a:t>
            </a:r>
            <a:endParaRPr lang="en-US" sz="2800" b="1" dirty="0">
              <a:solidFill>
                <a:schemeClr val="bg1"/>
              </a:solidFill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hu-HU" sz="2800" b="1" dirty="0">
                <a:solidFill>
                  <a:schemeClr val="bg1"/>
                </a:solidFill>
              </a:rPr>
              <a:t>Fejlesztett </a:t>
            </a:r>
            <a:r>
              <a:rPr lang="hu-HU" sz="2800" b="1" dirty="0" err="1">
                <a:solidFill>
                  <a:srgbClr val="FFC000"/>
                </a:solidFill>
              </a:rPr>
              <a:t>tutoriál</a:t>
            </a:r>
            <a:r>
              <a:rPr lang="hu-HU" sz="2800" b="1" dirty="0">
                <a:solidFill>
                  <a:schemeClr val="bg1"/>
                </a:solidFill>
              </a:rPr>
              <a:t> szint</a:t>
            </a:r>
            <a:endParaRPr lang="en-US" sz="2800" b="1" dirty="0">
              <a:solidFill>
                <a:schemeClr val="bg1"/>
              </a:solidFill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hu-HU" sz="2800" b="1" dirty="0">
                <a:solidFill>
                  <a:schemeClr val="bg1"/>
                </a:solidFill>
              </a:rPr>
              <a:t>Új </a:t>
            </a:r>
            <a:r>
              <a:rPr lang="en-US" sz="2800" b="1" dirty="0" err="1">
                <a:solidFill>
                  <a:srgbClr val="FFC000"/>
                </a:solidFill>
              </a:rPr>
              <a:t>cutscen</a:t>
            </a:r>
            <a:r>
              <a:rPr lang="hu-HU" sz="2800" b="1" dirty="0" err="1">
                <a:solidFill>
                  <a:srgbClr val="FFC000"/>
                </a:solidFill>
              </a:rPr>
              <a:t>ek</a:t>
            </a:r>
            <a:endParaRPr lang="en-US" sz="2800" b="1" dirty="0">
              <a:solidFill>
                <a:srgbClr val="FFC000"/>
              </a:solidFill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hu-HU" sz="2800" b="1" dirty="0">
                <a:solidFill>
                  <a:schemeClr val="bg1"/>
                </a:solidFill>
              </a:rPr>
              <a:t>Új </a:t>
            </a:r>
            <a:r>
              <a:rPr lang="hu-HU" sz="2800" b="1" dirty="0">
                <a:solidFill>
                  <a:srgbClr val="FFC000"/>
                </a:solidFill>
              </a:rPr>
              <a:t>mentési és betöltési rendszer</a:t>
            </a:r>
            <a:endParaRPr lang="en-US" sz="2800" b="1" dirty="0">
              <a:solidFill>
                <a:srgbClr val="FFC000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  <a:tabLst>
                <a:tab pos="517525" algn="l"/>
              </a:tabLst>
            </a:pPr>
            <a:r>
              <a:rPr lang="hu-HU" sz="2800" b="1" dirty="0">
                <a:solidFill>
                  <a:srgbClr val="FFC000"/>
                </a:solidFill>
              </a:rPr>
              <a:t>Beállítások</a:t>
            </a:r>
            <a:r>
              <a:rPr lang="hu-HU" sz="2800" b="1" dirty="0">
                <a:solidFill>
                  <a:schemeClr val="bg1"/>
                </a:solidFill>
              </a:rPr>
              <a:t> menü</a:t>
            </a:r>
            <a:endParaRPr lang="en-US" sz="2800" b="1" dirty="0">
              <a:solidFill>
                <a:schemeClr val="bg1"/>
              </a:solidFill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hu-HU" sz="2800" b="1" dirty="0">
                <a:solidFill>
                  <a:schemeClr val="bg1"/>
                </a:solidFill>
              </a:rPr>
              <a:t>Jobb </a:t>
            </a:r>
            <a:r>
              <a:rPr lang="hu-HU" sz="2800" b="1" dirty="0">
                <a:solidFill>
                  <a:srgbClr val="FFC000"/>
                </a:solidFill>
              </a:rPr>
              <a:t>főmenü </a:t>
            </a:r>
            <a:br>
              <a:rPr lang="hu-HU" sz="2800" b="1" dirty="0">
                <a:solidFill>
                  <a:schemeClr val="bg1"/>
                </a:solidFill>
              </a:rPr>
            </a:br>
            <a:r>
              <a:rPr lang="hu-HU" sz="2800" b="1" dirty="0">
                <a:solidFill>
                  <a:schemeClr val="bg1"/>
                </a:solidFill>
              </a:rPr>
              <a:t>+ Progresszív változat</a:t>
            </a: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hu-HU" sz="2800" b="1" dirty="0">
                <a:solidFill>
                  <a:schemeClr val="bg1"/>
                </a:solidFill>
              </a:rPr>
              <a:t>Új </a:t>
            </a:r>
            <a:r>
              <a:rPr lang="hu-HU" sz="2800" b="1" dirty="0" err="1">
                <a:solidFill>
                  <a:schemeClr val="bg1"/>
                </a:solidFill>
              </a:rPr>
              <a:t>passív</a:t>
            </a:r>
            <a:r>
              <a:rPr lang="hu-HU" sz="2800" b="1" dirty="0">
                <a:solidFill>
                  <a:schemeClr val="bg1"/>
                </a:solidFill>
              </a:rPr>
              <a:t> és </a:t>
            </a:r>
            <a:r>
              <a:rPr lang="hu-HU" sz="2800" b="1" dirty="0" err="1">
                <a:solidFill>
                  <a:schemeClr val="bg1"/>
                </a:solidFill>
              </a:rPr>
              <a:t>agresszí</a:t>
            </a:r>
            <a:r>
              <a:rPr lang="hu-HU" sz="2800" b="1" dirty="0">
                <a:solidFill>
                  <a:schemeClr val="bg1"/>
                </a:solidFill>
              </a:rPr>
              <a:t> </a:t>
            </a:r>
            <a:r>
              <a:rPr lang="hu-HU" sz="2800" b="1" dirty="0">
                <a:solidFill>
                  <a:srgbClr val="FFC000"/>
                </a:solidFill>
              </a:rPr>
              <a:t>ellenségek</a:t>
            </a: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hu-HU" sz="2800" b="1" dirty="0">
                <a:solidFill>
                  <a:schemeClr val="bg1"/>
                </a:solidFill>
              </a:rPr>
              <a:t>Új </a:t>
            </a:r>
            <a:r>
              <a:rPr lang="hu-HU" sz="2800" b="1" dirty="0" err="1">
                <a:solidFill>
                  <a:srgbClr val="FFC000"/>
                </a:solidFill>
              </a:rPr>
              <a:t>shaderek</a:t>
            </a:r>
            <a:endParaRPr lang="hu-HU" sz="2000" b="1" dirty="0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93755C-12F9-2BEB-7F4B-5E7286CAC3B7}"/>
              </a:ext>
            </a:extLst>
          </p:cNvPr>
          <p:cNvSpPr txBox="1"/>
          <p:nvPr/>
        </p:nvSpPr>
        <p:spPr>
          <a:xfrm>
            <a:off x="6210036" y="1413063"/>
            <a:ext cx="590856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hu-HU" sz="3200" b="1" dirty="0">
                <a:solidFill>
                  <a:schemeClr val="bg1"/>
                </a:solidFill>
              </a:rPr>
              <a:t>Animációk befejezése</a:t>
            </a:r>
            <a:endParaRPr lang="en-US" sz="3200" b="1" dirty="0">
              <a:solidFill>
                <a:schemeClr val="bg1"/>
              </a:solidFill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hu-HU" sz="3200" b="1" dirty="0" err="1">
                <a:solidFill>
                  <a:schemeClr val="bg1"/>
                </a:solidFill>
              </a:rPr>
              <a:t>Sebződés</a:t>
            </a:r>
            <a:r>
              <a:rPr lang="hu-HU" sz="3200" b="1" dirty="0">
                <a:solidFill>
                  <a:schemeClr val="bg1"/>
                </a:solidFill>
              </a:rPr>
              <a:t> rendszer újraírása</a:t>
            </a:r>
            <a:endParaRPr lang="en-US" sz="3200" b="1" dirty="0">
              <a:solidFill>
                <a:schemeClr val="bg1"/>
              </a:solidFill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hu-HU" sz="3200" b="1" dirty="0">
                <a:solidFill>
                  <a:schemeClr val="bg1"/>
                </a:solidFill>
              </a:rPr>
              <a:t>Új effektek hozzáadása</a:t>
            </a:r>
            <a:endParaRPr lang="en-US" sz="3200" b="1" dirty="0">
              <a:solidFill>
                <a:schemeClr val="bg1"/>
              </a:solidFill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hu-HU" sz="3200" b="1" dirty="0">
                <a:solidFill>
                  <a:schemeClr val="bg1"/>
                </a:solidFill>
              </a:rPr>
              <a:t>Hang - </a:t>
            </a:r>
            <a:r>
              <a:rPr lang="hu-HU" sz="3200" b="1" dirty="0" err="1">
                <a:solidFill>
                  <a:schemeClr val="bg1"/>
                </a:solidFill>
              </a:rPr>
              <a:t>effecktek</a:t>
            </a:r>
            <a:endParaRPr lang="en-US" sz="3200" b="1" dirty="0">
              <a:solidFill>
                <a:schemeClr val="bg1"/>
              </a:solidFill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hu-HU" sz="3200" b="1" dirty="0" err="1">
                <a:solidFill>
                  <a:schemeClr val="bg1"/>
                </a:solidFill>
              </a:rPr>
              <a:t>Sebződés</a:t>
            </a:r>
            <a:r>
              <a:rPr lang="hu-HU" sz="3200" b="1" dirty="0">
                <a:solidFill>
                  <a:schemeClr val="bg1"/>
                </a:solidFill>
              </a:rPr>
              <a:t> effektek</a:t>
            </a:r>
            <a:endParaRPr lang="en-US" sz="3200" b="1" dirty="0">
              <a:solidFill>
                <a:schemeClr val="bg1"/>
              </a:solidFill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hu-HU" sz="3200" b="1" dirty="0">
                <a:solidFill>
                  <a:schemeClr val="bg1"/>
                </a:solidFill>
              </a:rPr>
              <a:t>Új zene</a:t>
            </a:r>
            <a:endParaRPr lang="en-US" sz="3200" b="1" dirty="0">
              <a:solidFill>
                <a:schemeClr val="bg1"/>
              </a:solidFill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hu-HU" sz="3200" b="1" dirty="0">
                <a:solidFill>
                  <a:schemeClr val="bg1"/>
                </a:solidFill>
              </a:rPr>
              <a:t>Új ellenség</a:t>
            </a:r>
            <a:endParaRPr lang="en-US" sz="3200" b="1" dirty="0">
              <a:solidFill>
                <a:schemeClr val="bg1"/>
              </a:solidFill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9305A-BA44-F085-08FB-3F7D58055D3E}"/>
              </a:ext>
            </a:extLst>
          </p:cNvPr>
          <p:cNvSpPr txBox="1"/>
          <p:nvPr/>
        </p:nvSpPr>
        <p:spPr>
          <a:xfrm>
            <a:off x="208343" y="51408"/>
            <a:ext cx="5288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Eddig</a:t>
            </a:r>
            <a:r>
              <a:rPr lang="en-US" sz="4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csin</a:t>
            </a:r>
            <a:r>
              <a:rPr lang="hu-HU" sz="4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áltuk</a:t>
            </a:r>
            <a:r>
              <a:rPr lang="hu-HU" sz="4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endParaRPr lang="hu-HU" sz="4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45BC28-DC44-CF29-7FA9-8A7BE6D1F2D0}"/>
              </a:ext>
            </a:extLst>
          </p:cNvPr>
          <p:cNvSpPr txBox="1"/>
          <p:nvPr/>
        </p:nvSpPr>
        <p:spPr>
          <a:xfrm>
            <a:off x="6246091" y="46098"/>
            <a:ext cx="5598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Ezután csináljuk: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890A5A-B8BA-7EDE-9C3F-B17D5A8FDF22}"/>
              </a:ext>
            </a:extLst>
          </p:cNvPr>
          <p:cNvSpPr/>
          <p:nvPr/>
        </p:nvSpPr>
        <p:spPr>
          <a:xfrm>
            <a:off x="5704903" y="-274320"/>
            <a:ext cx="434446" cy="7528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CDCC32-93C1-F855-B950-5B2A725BA55E}"/>
              </a:ext>
            </a:extLst>
          </p:cNvPr>
          <p:cNvSpPr/>
          <p:nvPr/>
        </p:nvSpPr>
        <p:spPr>
          <a:xfrm rot="16200000">
            <a:off x="6472351" y="-5795849"/>
            <a:ext cx="178154" cy="13526823"/>
          </a:xfrm>
          <a:prstGeom prst="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28487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155</Words>
  <Application>Microsoft Office PowerPoint</Application>
  <PresentationFormat>Widescreen</PresentationFormat>
  <Paragraphs>52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Arial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Peter Sandor Toth</dc:creator>
  <cp:lastModifiedBy>Peter Sandor Toth</cp:lastModifiedBy>
  <cp:revision>1</cp:revision>
  <dcterms:created xsi:type="dcterms:W3CDTF">2025-01-10T15:57:54Z</dcterms:created>
  <dcterms:modified xsi:type="dcterms:W3CDTF">2025-01-10T17:41:59Z</dcterms:modified>
</cp:coreProperties>
</file>